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1" r:id="rId5"/>
    <p:sldMasterId id="2147483692" r:id="rId6"/>
    <p:sldMasterId id="2147483709" r:id="rId7"/>
    <p:sldMasterId id="2147483690" r:id="rId8"/>
    <p:sldMasterId id="2147483648" r:id="rId9"/>
    <p:sldMasterId id="2147483762" r:id="rId10"/>
  </p:sldMasterIdLst>
  <p:notesMasterIdLst>
    <p:notesMasterId r:id="rId83"/>
  </p:notesMasterIdLst>
  <p:sldIdLst>
    <p:sldId id="474" r:id="rId11"/>
    <p:sldId id="615" r:id="rId12"/>
    <p:sldId id="269" r:id="rId13"/>
    <p:sldId id="838839831" r:id="rId14"/>
    <p:sldId id="838839832" r:id="rId15"/>
    <p:sldId id="566" r:id="rId16"/>
    <p:sldId id="473" r:id="rId17"/>
    <p:sldId id="838839823" r:id="rId18"/>
    <p:sldId id="838839833" r:id="rId19"/>
    <p:sldId id="471" r:id="rId20"/>
    <p:sldId id="838839835" r:id="rId21"/>
    <p:sldId id="838839825" r:id="rId22"/>
    <p:sldId id="3943" r:id="rId23"/>
    <p:sldId id="838839838" r:id="rId24"/>
    <p:sldId id="838839836" r:id="rId25"/>
    <p:sldId id="838839837" r:id="rId26"/>
    <p:sldId id="838839821" r:id="rId27"/>
    <p:sldId id="3807" r:id="rId28"/>
    <p:sldId id="644" r:id="rId29"/>
    <p:sldId id="3365" r:id="rId30"/>
    <p:sldId id="3270" r:id="rId31"/>
    <p:sldId id="486" r:id="rId32"/>
    <p:sldId id="3946" r:id="rId33"/>
    <p:sldId id="3804" r:id="rId34"/>
    <p:sldId id="3329" r:id="rId35"/>
    <p:sldId id="3948" r:id="rId36"/>
    <p:sldId id="3322" r:id="rId37"/>
    <p:sldId id="3325" r:id="rId38"/>
    <p:sldId id="3326" r:id="rId39"/>
    <p:sldId id="3954" r:id="rId40"/>
    <p:sldId id="652" r:id="rId41"/>
    <p:sldId id="3819" r:id="rId42"/>
    <p:sldId id="569" r:id="rId43"/>
    <p:sldId id="625" r:id="rId44"/>
    <p:sldId id="574" r:id="rId45"/>
    <p:sldId id="575" r:id="rId46"/>
    <p:sldId id="624" r:id="rId47"/>
    <p:sldId id="627" r:id="rId48"/>
    <p:sldId id="696" r:id="rId49"/>
    <p:sldId id="571" r:id="rId50"/>
    <p:sldId id="628" r:id="rId51"/>
    <p:sldId id="629" r:id="rId52"/>
    <p:sldId id="639" r:id="rId53"/>
    <p:sldId id="649" r:id="rId54"/>
    <p:sldId id="650" r:id="rId55"/>
    <p:sldId id="3945" r:id="rId56"/>
    <p:sldId id="838839830" r:id="rId57"/>
    <p:sldId id="3771" r:id="rId58"/>
    <p:sldId id="3756" r:id="rId59"/>
    <p:sldId id="3755" r:id="rId60"/>
    <p:sldId id="3820" r:id="rId61"/>
    <p:sldId id="3823" r:id="rId62"/>
    <p:sldId id="3826" r:id="rId63"/>
    <p:sldId id="838839829" r:id="rId64"/>
    <p:sldId id="653" r:id="rId65"/>
    <p:sldId id="700" r:id="rId66"/>
    <p:sldId id="655" r:id="rId67"/>
    <p:sldId id="657" r:id="rId68"/>
    <p:sldId id="659" r:id="rId69"/>
    <p:sldId id="660" r:id="rId70"/>
    <p:sldId id="662" r:id="rId71"/>
    <p:sldId id="663" r:id="rId72"/>
    <p:sldId id="664" r:id="rId73"/>
    <p:sldId id="838839828" r:id="rId74"/>
    <p:sldId id="665" r:id="rId75"/>
    <p:sldId id="677" r:id="rId76"/>
    <p:sldId id="666" r:id="rId77"/>
    <p:sldId id="679" r:id="rId78"/>
    <p:sldId id="680" r:id="rId79"/>
    <p:sldId id="681" r:id="rId80"/>
    <p:sldId id="638" r:id="rId81"/>
    <p:sldId id="83883982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A72F21-2780-63B3-6602-F91EAEEB7303}" name="Rebecca Turner - UKRI" initials="RTU" userId="S::Rebecca.Turner@ukro.ac.uk::1c24f5c9-2b07-4458-961d-9efc9e5bf5b8" providerId="AD"/>
  <p188:author id="{7EC06326-C09B-1C01-51BB-E071E6740F06}" name="Anja Berndt - UKRI" initials="AB" userId="S::Anja.Berndt@ukri.org::d40b9acc-caca-45a7-8383-69a810e64c1f" providerId="AD"/>
  <p188:author id="{2BE0ECFE-B5D4-A7C6-F7C6-FC4EE0D2977C}" name="Raquel Meco Melguizo - UKRI" initials="RU" userId="S::raquel.mecomelguizo@ukro.ac.uk::28ba3235-0415-4c3a-be71-f85aebc21e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wen Hide - UKRI" initials="BHU" lastIdx="1" clrIdx="0">
    <p:extLst>
      <p:ext uri="{19B8F6BF-5375-455C-9EA6-DF929625EA0E}">
        <p15:presenceInfo xmlns:p15="http://schemas.microsoft.com/office/powerpoint/2012/main" userId="S::Branwen.Hide@ukro.ac.uk::20c3a0b4-882b-4b2a-a950-c1d7e88d9baa" providerId="AD"/>
      </p:ext>
    </p:extLst>
  </p:cmAuthor>
  <p:cmAuthor id="2" name="Anne Nierobisch - UKRI" initials="ANU" lastIdx="1" clrIdx="1">
    <p:extLst>
      <p:ext uri="{19B8F6BF-5375-455C-9EA6-DF929625EA0E}">
        <p15:presenceInfo xmlns:p15="http://schemas.microsoft.com/office/powerpoint/2012/main" userId="S::Anne.Nierobisch@ukro.ac.uk::cc29885d-054f-450d-9e24-eb07e24e19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2E2D62"/>
    <a:srgbClr val="00B3CC"/>
    <a:srgbClr val="151B4A"/>
    <a:srgbClr val="AF3A35"/>
    <a:srgbClr val="F59D14"/>
    <a:srgbClr val="BF3326"/>
    <a:srgbClr val="FBF0EF"/>
    <a:srgbClr val="595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3B01B-7DCC-4A32-90C3-F12DAD7E9936}" v="70" dt="2025-07-10T11:13:18.662"/>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7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1.xml"/><Relationship Id="rId90" Type="http://schemas.microsoft.com/office/2018/10/relationships/authors" Target="authors.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4.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3.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diagrams/_rels/data10.xml.rels><?xml version="1.0" encoding="UTF-8" standalone="yes"?>
<Relationships xmlns="http://schemas.openxmlformats.org/package/2006/relationships"><Relationship Id="rId1" Type="http://schemas.openxmlformats.org/officeDocument/2006/relationships/hyperlink" Target="http://ec.europa.eu/research/participants/portal/desktop/en/funding/index.html"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https://ec.europa.eu/info/funding-tenders/opportunities/portal/screen/support/faq/30609"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webgate.acceptance.ec.europa.eu/europass/edci-issuer/#/home" TargetMode="External"/><Relationship Id="rId1" Type="http://schemas.openxmlformats.org/officeDocument/2006/relationships/hyperlink" Target="https://education.ec.europa.eu/education-levels/higher-education/inclusive-and-connected-higher-education/european-credit-transfer-and-accumulation-system#:~:text=The%20European%20Credit%20Transfer%20and%20Accumulation%20System%20(ECTS)%20is%20a,and%20study%20periods%20abroad%20recognised." TargetMode="External"/></Relationships>
</file>

<file path=ppt/diagrams/_rels/data22.xml.rels><?xml version="1.0" encoding="UTF-8" standalone="yes"?>
<Relationships xmlns="http://schemas.openxmlformats.org/package/2006/relationships"><Relationship Id="rId2" Type="http://schemas.openxmlformats.org/officeDocument/2006/relationships/hyperlink" Target="https://ec.europa.eu/research/participants/data/ref/h2020/other/gm/h2020-guide-comm_en.pdf" TargetMode="External"/><Relationship Id="rId1" Type="http://schemas.openxmlformats.org/officeDocument/2006/relationships/hyperlink" Target="http://www.iprhelpdesk.eu/sites/default/files/newsdocuments/FS-Plan-for-the-exploitation-and-dissemination-of-results_1.pdf" TargetMode="External"/></Relationships>
</file>

<file path=ppt/diagrams/_rels/data24.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3" Type="http://schemas.openxmlformats.org/officeDocument/2006/relationships/hyperlink" Target="https://zenodo.org/record/3082245" TargetMode="External"/><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hyperlink" Target="https://euraxess.ec.europa.eu/jobs/charter/code" TargetMode="External"/><Relationship Id="rId1" Type="http://schemas.openxmlformats.org/officeDocument/2006/relationships/hyperlink" Target="https://euraxess.ec.europa.eu/jobs/charter/european-charter" TargetMode="External"/><Relationship Id="rId6" Type="http://schemas.openxmlformats.org/officeDocument/2006/relationships/hyperlink" Target="https://ec.europa.eu/research/mariecurieactions/about-msca/guidelines-for-inclusion-of-researchers-at-risk" TargetMode="External"/><Relationship Id="rId11" Type="http://schemas.openxmlformats.org/officeDocument/2006/relationships/image" Target="../media/image116.png"/><Relationship Id="rId5" Type="http://schemas.openxmlformats.org/officeDocument/2006/relationships/hyperlink" Target="https://marie-sklodowska-curie-actions.ec.europa.eu/about-msca/msca-green-charter" TargetMode="External"/><Relationship Id="rId10" Type="http://schemas.openxmlformats.org/officeDocument/2006/relationships/image" Target="../media/image115.svg"/><Relationship Id="rId4" Type="http://schemas.openxmlformats.org/officeDocument/2006/relationships/hyperlink" Target="https://european-union.europa.eu/index_en" TargetMode="External"/><Relationship Id="rId9" Type="http://schemas.openxmlformats.org/officeDocument/2006/relationships/image" Target="../media/image114.png"/><Relationship Id="rId14" Type="http://schemas.openxmlformats.org/officeDocument/2006/relationships/image" Target="../media/image119.svg"/></Relationships>
</file>

<file path=ppt/diagrams/_rels/data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5.xml.rels><?xml version="1.0" encoding="UTF-8" standalone="yes"?>
<Relationships xmlns="http://schemas.openxmlformats.org/package/2006/relationships"><Relationship Id="rId1" Type="http://schemas.openxmlformats.org/officeDocument/2006/relationships/hyperlink" Target="https://euraxess.ec.europa.eu/my"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10.xml.rels><?xml version="1.0" encoding="UTF-8" standalone="yes"?>
<Relationships xmlns="http://schemas.openxmlformats.org/package/2006/relationships"><Relationship Id="rId1" Type="http://schemas.openxmlformats.org/officeDocument/2006/relationships/hyperlink" Target="http://ec.europa.eu/research/participants/portal/desktop/en/funding/index.html"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s://ec.europa.eu/info/funding-tenders/opportunities/portal/screen/support/faq/30609"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webgate.acceptance.ec.europa.eu/europass/edci-issuer/#/home" TargetMode="External"/><Relationship Id="rId1" Type="http://schemas.openxmlformats.org/officeDocument/2006/relationships/hyperlink" Target="https://education.ec.europa.eu/education-levels/higher-education/inclusive-and-connected-higher-education/european-credit-transfer-and-accumulation-system#:~:text=The%20European%20Credit%20Transfer%20and%20Accumulation%20System%20(ECTS)%20is%20a,and%20study%20periods%20abroad%20recognised." TargetMode="External"/></Relationships>
</file>

<file path=ppt/diagrams/_rels/drawing22.xml.rels><?xml version="1.0" encoding="UTF-8" standalone="yes"?>
<Relationships xmlns="http://schemas.openxmlformats.org/package/2006/relationships"><Relationship Id="rId2" Type="http://schemas.openxmlformats.org/officeDocument/2006/relationships/hyperlink" Target="https://ec.europa.eu/research/participants/data/ref/h2020/other/gm/h2020-guide-comm_en.pdf" TargetMode="External"/><Relationship Id="rId1" Type="http://schemas.openxmlformats.org/officeDocument/2006/relationships/hyperlink" Target="http://www.iprhelpdesk.eu/sites/default/files/newsdocuments/FS-Plan-for-the-exploitation-and-dissemination-of-results_1.pdf" TargetMode="External"/></Relationships>
</file>

<file path=ppt/diagrams/_rels/drawing24.xml.rels><?xml version="1.0" encoding="UTF-8" standalone="yes"?>
<Relationships xmlns="http://schemas.openxmlformats.org/package/2006/relationships"><Relationship Id="rId8" Type="http://schemas.openxmlformats.org/officeDocument/2006/relationships/hyperlink" Target="https://european-union.europa.eu/index_en" TargetMode="External"/><Relationship Id="rId13" Type="http://schemas.openxmlformats.org/officeDocument/2006/relationships/image" Target="../media/image119.svg"/><Relationship Id="rId3" Type="http://schemas.openxmlformats.org/officeDocument/2006/relationships/hyperlink" Target="https://euraxess.ec.europa.eu/jobs/charter/european-charter" TargetMode="External"/><Relationship Id="rId7" Type="http://schemas.openxmlformats.org/officeDocument/2006/relationships/image" Target="../media/image115.svg"/><Relationship Id="rId12"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4.png"/><Relationship Id="rId11" Type="http://schemas.openxmlformats.org/officeDocument/2006/relationships/hyperlink" Target="https://marie-sklodowska-curie-actions.ec.europa.eu/about-msca/msca-green-charter" TargetMode="External"/><Relationship Id="rId5" Type="http://schemas.openxmlformats.org/officeDocument/2006/relationships/hyperlink" Target="https://zenodo.org/record/3082245" TargetMode="External"/><Relationship Id="rId10" Type="http://schemas.openxmlformats.org/officeDocument/2006/relationships/image" Target="../media/image117.svg"/><Relationship Id="rId4" Type="http://schemas.openxmlformats.org/officeDocument/2006/relationships/hyperlink" Target="https://euraxess.ec.europa.eu/jobs/charter/code" TargetMode="External"/><Relationship Id="rId9" Type="http://schemas.openxmlformats.org/officeDocument/2006/relationships/image" Target="../media/image116.png"/><Relationship Id="rId14" Type="http://schemas.openxmlformats.org/officeDocument/2006/relationships/hyperlink" Target="https://ec.europa.eu/research/mariecurieactions/about-msca/guidelines-for-inclusion-of-researchers-at-risk"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5.xml.rels><?xml version="1.0" encoding="UTF-8" standalone="yes"?>
<Relationships xmlns="http://schemas.openxmlformats.org/package/2006/relationships"><Relationship Id="rId1" Type="http://schemas.openxmlformats.org/officeDocument/2006/relationships/hyperlink" Target="https://euraxess.ec.europa.eu/my"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A07A9-2862-4297-8A96-B0908372FB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05BE605-4BAE-4513-AB7E-8C6E4AE03CBA}">
      <dgm:prSet phldrT="[Text]" custT="1"/>
      <dgm:spPr>
        <a:solidFill>
          <a:schemeClr val="accent5">
            <a:lumMod val="50000"/>
          </a:schemeClr>
        </a:solidFill>
      </dgm:spPr>
      <dgm:t>
        <a:bodyPr/>
        <a:lstStyle/>
        <a:p>
          <a:r>
            <a:rPr lang="en-GB" sz="2400" b="1"/>
            <a:t>+65,000 </a:t>
          </a:r>
        </a:p>
        <a:p>
          <a:pPr rtl="0"/>
          <a:r>
            <a:rPr lang="en-GB" sz="2200"/>
            <a:t>Researchers, including 25,000 PhD </a:t>
          </a:r>
          <a:r>
            <a:rPr lang="en-GB" sz="2200">
              <a:latin typeface="Arial"/>
            </a:rPr>
            <a:t>candidates</a:t>
          </a:r>
          <a:endParaRPr lang="en-GB" sz="2200"/>
        </a:p>
      </dgm:t>
    </dgm:pt>
    <dgm:pt modelId="{D6294466-4FC0-444E-A3E4-15B2889759EB}" type="parTrans" cxnId="{795DF2AB-6B03-4352-9BED-4FBE061D3901}">
      <dgm:prSet/>
      <dgm:spPr/>
      <dgm:t>
        <a:bodyPr/>
        <a:lstStyle/>
        <a:p>
          <a:endParaRPr lang="en-GB"/>
        </a:p>
      </dgm:t>
    </dgm:pt>
    <dgm:pt modelId="{5F568771-202A-4DB7-A28D-20E34E77C29F}" type="sibTrans" cxnId="{795DF2AB-6B03-4352-9BED-4FBE061D3901}">
      <dgm:prSet/>
      <dgm:spPr/>
      <dgm:t>
        <a:bodyPr/>
        <a:lstStyle/>
        <a:p>
          <a:endParaRPr lang="en-GB"/>
        </a:p>
      </dgm:t>
    </dgm:pt>
    <dgm:pt modelId="{9027E0C7-2E88-45C7-B498-6F11747A8DED}">
      <dgm:prSet phldrT="[Text]" custT="1"/>
      <dgm:spPr>
        <a:solidFill>
          <a:schemeClr val="accent5">
            <a:lumMod val="50000"/>
          </a:schemeClr>
        </a:solidFill>
      </dgm:spPr>
      <dgm:t>
        <a:bodyPr/>
        <a:lstStyle/>
        <a:p>
          <a:r>
            <a:rPr lang="en-GB" sz="2400" b="1"/>
            <a:t>42% </a:t>
          </a:r>
        </a:p>
        <a:p>
          <a:r>
            <a:rPr lang="en-GB" sz="2400"/>
            <a:t>Female researchers</a:t>
          </a:r>
          <a:endParaRPr lang="en-GB" sz="2400" b="1"/>
        </a:p>
      </dgm:t>
    </dgm:pt>
    <dgm:pt modelId="{4A8CB6E7-89B9-4A29-8670-E4572D2F690C}" type="parTrans" cxnId="{6034DA1A-7664-4E8B-8E7A-48B7800D5D67}">
      <dgm:prSet/>
      <dgm:spPr/>
      <dgm:t>
        <a:bodyPr/>
        <a:lstStyle/>
        <a:p>
          <a:endParaRPr lang="en-GB"/>
        </a:p>
      </dgm:t>
    </dgm:pt>
    <dgm:pt modelId="{DF1ABC55-8667-4E84-9A5A-73543A66BE5D}" type="sibTrans" cxnId="{6034DA1A-7664-4E8B-8E7A-48B7800D5D67}">
      <dgm:prSet/>
      <dgm:spPr/>
      <dgm:t>
        <a:bodyPr/>
        <a:lstStyle/>
        <a:p>
          <a:endParaRPr lang="en-GB"/>
        </a:p>
      </dgm:t>
    </dgm:pt>
    <dgm:pt modelId="{0F335FE7-9414-462E-8FCF-63D39852C53F}">
      <dgm:prSet phldrT="[Text]" custT="1"/>
      <dgm:spPr>
        <a:solidFill>
          <a:schemeClr val="accent5">
            <a:lumMod val="50000"/>
          </a:schemeClr>
        </a:solidFill>
      </dgm:spPr>
      <dgm:t>
        <a:bodyPr/>
        <a:lstStyle/>
        <a:p>
          <a:r>
            <a:rPr lang="en-GB" sz="2400" b="1"/>
            <a:t>+1,000</a:t>
          </a:r>
        </a:p>
        <a:p>
          <a:r>
            <a:rPr lang="en-GB" sz="2400"/>
            <a:t>Doctoral programmes</a:t>
          </a:r>
        </a:p>
      </dgm:t>
    </dgm:pt>
    <dgm:pt modelId="{17B1CE89-9FD8-46C1-B9B1-F224F9D06792}" type="parTrans" cxnId="{E4EBDA3C-0F83-42C5-B6E9-54A86A23F4BC}">
      <dgm:prSet/>
      <dgm:spPr/>
      <dgm:t>
        <a:bodyPr/>
        <a:lstStyle/>
        <a:p>
          <a:endParaRPr lang="en-GB"/>
        </a:p>
      </dgm:t>
    </dgm:pt>
    <dgm:pt modelId="{3904D64C-EB7C-4D55-B360-96FC09D3EEB8}" type="sibTrans" cxnId="{E4EBDA3C-0F83-42C5-B6E9-54A86A23F4BC}">
      <dgm:prSet/>
      <dgm:spPr/>
      <dgm:t>
        <a:bodyPr/>
        <a:lstStyle/>
        <a:p>
          <a:endParaRPr lang="en-GB"/>
        </a:p>
      </dgm:t>
    </dgm:pt>
    <dgm:pt modelId="{3D1AD5A0-E573-4A50-A503-52E67B56F5DE}">
      <dgm:prSet phldrT="[Text]" custT="1"/>
      <dgm:spPr>
        <a:solidFill>
          <a:schemeClr val="accent5">
            <a:lumMod val="50000"/>
          </a:schemeClr>
        </a:solidFill>
      </dgm:spPr>
      <dgm:t>
        <a:bodyPr/>
        <a:lstStyle/>
        <a:p>
          <a:r>
            <a:rPr lang="en-GB" sz="2400" b="1"/>
            <a:t>Over 5,000</a:t>
          </a:r>
        </a:p>
        <a:p>
          <a:r>
            <a:rPr lang="en-GB" sz="2400"/>
            <a:t>Companies supported</a:t>
          </a:r>
        </a:p>
      </dgm:t>
    </dgm:pt>
    <dgm:pt modelId="{566BDB31-3A4D-4281-BBC6-08F4B77D346A}" type="parTrans" cxnId="{96B60E6F-6DDE-4589-BD57-672610EBBC1C}">
      <dgm:prSet/>
      <dgm:spPr/>
      <dgm:t>
        <a:bodyPr/>
        <a:lstStyle/>
        <a:p>
          <a:endParaRPr lang="en-GB"/>
        </a:p>
      </dgm:t>
    </dgm:pt>
    <dgm:pt modelId="{7D7F593B-A2FB-4D80-B417-D66948419D77}" type="sibTrans" cxnId="{96B60E6F-6DDE-4589-BD57-672610EBBC1C}">
      <dgm:prSet/>
      <dgm:spPr/>
      <dgm:t>
        <a:bodyPr/>
        <a:lstStyle/>
        <a:p>
          <a:endParaRPr lang="en-GB"/>
        </a:p>
      </dgm:t>
    </dgm:pt>
    <dgm:pt modelId="{21F6FD87-2797-4765-BD27-32F47A791003}">
      <dgm:prSet custT="1"/>
      <dgm:spPr>
        <a:solidFill>
          <a:schemeClr val="accent5">
            <a:lumMod val="50000"/>
          </a:schemeClr>
        </a:solidFill>
      </dgm:spPr>
      <dgm:t>
        <a:bodyPr/>
        <a:lstStyle/>
        <a:p>
          <a:r>
            <a:rPr lang="en-GB" sz="2200" b="1"/>
            <a:t>12 Nobel Prizes</a:t>
          </a:r>
        </a:p>
        <a:p>
          <a:r>
            <a:rPr lang="en-GB" sz="2200" b="1"/>
            <a:t> </a:t>
          </a:r>
          <a:r>
            <a:rPr lang="en-GB" sz="2200"/>
            <a:t>winners backed by or involved in MSCA </a:t>
          </a:r>
        </a:p>
      </dgm:t>
    </dgm:pt>
    <dgm:pt modelId="{C00E2662-4EF2-4C9A-9C21-1C602C644841}" type="parTrans" cxnId="{D35EE75B-EB82-451A-9275-CA9A465F2C3B}">
      <dgm:prSet/>
      <dgm:spPr/>
      <dgm:t>
        <a:bodyPr/>
        <a:lstStyle/>
        <a:p>
          <a:endParaRPr lang="en-GB"/>
        </a:p>
      </dgm:t>
    </dgm:pt>
    <dgm:pt modelId="{E17C739C-DAEE-4F14-86D4-E393B60F5AA0}" type="sibTrans" cxnId="{D35EE75B-EB82-451A-9275-CA9A465F2C3B}">
      <dgm:prSet/>
      <dgm:spPr/>
      <dgm:t>
        <a:bodyPr/>
        <a:lstStyle/>
        <a:p>
          <a:endParaRPr lang="en-GB"/>
        </a:p>
      </dgm:t>
    </dgm:pt>
    <dgm:pt modelId="{113A036E-0BA5-422D-9891-631D157FC420}">
      <dgm:prSet phldr="0"/>
      <dgm:spPr/>
      <dgm:t>
        <a:bodyPr/>
        <a:lstStyle/>
        <a:p>
          <a:pPr rtl="0"/>
          <a:r>
            <a:rPr lang="en-GB" sz="2200"/>
            <a:t>~40% of researchers from outside the EU</a:t>
          </a:r>
          <a:endParaRPr lang="en-GB"/>
        </a:p>
      </dgm:t>
    </dgm:pt>
    <dgm:pt modelId="{FB44164B-ED03-49E3-8F3A-B6E1AAE06C3E}" type="parTrans" cxnId="{E7518024-2E56-4B00-860A-A6CC2D6ED39B}">
      <dgm:prSet/>
      <dgm:spPr/>
    </dgm:pt>
    <dgm:pt modelId="{A847261D-0E33-473F-A279-DDA0A8B90A72}" type="sibTrans" cxnId="{E7518024-2E56-4B00-860A-A6CC2D6ED39B}">
      <dgm:prSet/>
      <dgm:spPr/>
    </dgm:pt>
    <dgm:pt modelId="{25C9E1F0-D0F1-4C06-AD96-1F452488F42B}" type="pres">
      <dgm:prSet presAssocID="{620A07A9-2862-4297-8A96-B0908372FB07}" presName="diagram" presStyleCnt="0">
        <dgm:presLayoutVars>
          <dgm:dir/>
          <dgm:resizeHandles val="exact"/>
        </dgm:presLayoutVars>
      </dgm:prSet>
      <dgm:spPr/>
    </dgm:pt>
    <dgm:pt modelId="{9C82486C-1785-4EC0-A0F7-2783CE606F54}" type="pres">
      <dgm:prSet presAssocID="{A05BE605-4BAE-4513-AB7E-8C6E4AE03CBA}" presName="node" presStyleLbl="node1" presStyleIdx="0" presStyleCnt="6">
        <dgm:presLayoutVars>
          <dgm:bulletEnabled val="1"/>
        </dgm:presLayoutVars>
      </dgm:prSet>
      <dgm:spPr/>
    </dgm:pt>
    <dgm:pt modelId="{828AC8F2-0975-44F2-BA42-29227F2D7D37}" type="pres">
      <dgm:prSet presAssocID="{5F568771-202A-4DB7-A28D-20E34E77C29F}" presName="sibTrans" presStyleCnt="0"/>
      <dgm:spPr/>
    </dgm:pt>
    <dgm:pt modelId="{F13EDAFB-DB5E-44EB-9730-679877228BC7}" type="pres">
      <dgm:prSet presAssocID="{113A036E-0BA5-422D-9891-631D157FC420}" presName="node" presStyleLbl="node1" presStyleIdx="1" presStyleCnt="6">
        <dgm:presLayoutVars>
          <dgm:bulletEnabled val="1"/>
        </dgm:presLayoutVars>
      </dgm:prSet>
      <dgm:spPr>
        <a:solidFill>
          <a:schemeClr val="accent5">
            <a:lumMod val="50000"/>
          </a:schemeClr>
        </a:solidFill>
      </dgm:spPr>
    </dgm:pt>
    <dgm:pt modelId="{BBA8778F-8490-4BDD-9143-5F69646F33E2}" type="pres">
      <dgm:prSet presAssocID="{A847261D-0E33-473F-A279-DDA0A8B90A72}" presName="sibTrans" presStyleCnt="0"/>
      <dgm:spPr/>
    </dgm:pt>
    <dgm:pt modelId="{13647A8C-0D7C-4913-BCCC-637B7C124FBA}" type="pres">
      <dgm:prSet presAssocID="{9027E0C7-2E88-45C7-B498-6F11747A8DED}" presName="node" presStyleLbl="node1" presStyleIdx="2" presStyleCnt="6" custLinFactNeighborX="614" custLinFactNeighborY="5">
        <dgm:presLayoutVars>
          <dgm:bulletEnabled val="1"/>
        </dgm:presLayoutVars>
      </dgm:prSet>
      <dgm:spPr/>
    </dgm:pt>
    <dgm:pt modelId="{7C2786F1-3902-4C55-A1E4-A8197B64E784}" type="pres">
      <dgm:prSet presAssocID="{DF1ABC55-8667-4E84-9A5A-73543A66BE5D}" presName="sibTrans" presStyleCnt="0"/>
      <dgm:spPr/>
    </dgm:pt>
    <dgm:pt modelId="{F4CE7112-01D6-4BE3-AC97-D098539DEE74}" type="pres">
      <dgm:prSet presAssocID="{0F335FE7-9414-462E-8FCF-63D39852C53F}" presName="node" presStyleLbl="node1" presStyleIdx="3" presStyleCnt="6">
        <dgm:presLayoutVars>
          <dgm:bulletEnabled val="1"/>
        </dgm:presLayoutVars>
      </dgm:prSet>
      <dgm:spPr/>
    </dgm:pt>
    <dgm:pt modelId="{5F5B3D7C-880F-4842-AD93-64426E050E68}" type="pres">
      <dgm:prSet presAssocID="{3904D64C-EB7C-4D55-B360-96FC09D3EEB8}" presName="sibTrans" presStyleCnt="0"/>
      <dgm:spPr/>
    </dgm:pt>
    <dgm:pt modelId="{A77A2B81-EEA6-4AAB-8464-00E0B6EE3945}" type="pres">
      <dgm:prSet presAssocID="{3D1AD5A0-E573-4A50-A503-52E67B56F5DE}" presName="node" presStyleLbl="node1" presStyleIdx="4" presStyleCnt="6">
        <dgm:presLayoutVars>
          <dgm:bulletEnabled val="1"/>
        </dgm:presLayoutVars>
      </dgm:prSet>
      <dgm:spPr/>
    </dgm:pt>
    <dgm:pt modelId="{7B1767E3-CAF0-4DF4-9CC6-D57D3FFDFBFE}" type="pres">
      <dgm:prSet presAssocID="{7D7F593B-A2FB-4D80-B417-D66948419D77}" presName="sibTrans" presStyleCnt="0"/>
      <dgm:spPr/>
    </dgm:pt>
    <dgm:pt modelId="{82A63E45-E561-4231-8AAB-464D641537EA}" type="pres">
      <dgm:prSet presAssocID="{21F6FD87-2797-4765-BD27-32F47A791003}" presName="node" presStyleLbl="node1" presStyleIdx="5" presStyleCnt="6">
        <dgm:presLayoutVars>
          <dgm:bulletEnabled val="1"/>
        </dgm:presLayoutVars>
      </dgm:prSet>
      <dgm:spPr/>
    </dgm:pt>
  </dgm:ptLst>
  <dgm:cxnLst>
    <dgm:cxn modelId="{6034DA1A-7664-4E8B-8E7A-48B7800D5D67}" srcId="{620A07A9-2862-4297-8A96-B0908372FB07}" destId="{9027E0C7-2E88-45C7-B498-6F11747A8DED}" srcOrd="2" destOrd="0" parTransId="{4A8CB6E7-89B9-4A29-8670-E4572D2F690C}" sibTransId="{DF1ABC55-8667-4E84-9A5A-73543A66BE5D}"/>
    <dgm:cxn modelId="{E7518024-2E56-4B00-860A-A6CC2D6ED39B}" srcId="{620A07A9-2862-4297-8A96-B0908372FB07}" destId="{113A036E-0BA5-422D-9891-631D157FC420}" srcOrd="1" destOrd="0" parTransId="{FB44164B-ED03-49E3-8F3A-B6E1AAE06C3E}" sibTransId="{A847261D-0E33-473F-A279-DDA0A8B90A72}"/>
    <dgm:cxn modelId="{35AFF73A-BF24-4CDA-BDEE-AC564B9898E6}" type="presOf" srcId="{3D1AD5A0-E573-4A50-A503-52E67B56F5DE}" destId="{A77A2B81-EEA6-4AAB-8464-00E0B6EE3945}" srcOrd="0" destOrd="0" presId="urn:microsoft.com/office/officeart/2005/8/layout/default"/>
    <dgm:cxn modelId="{E4EBDA3C-0F83-42C5-B6E9-54A86A23F4BC}" srcId="{620A07A9-2862-4297-8A96-B0908372FB07}" destId="{0F335FE7-9414-462E-8FCF-63D39852C53F}" srcOrd="3" destOrd="0" parTransId="{17B1CE89-9FD8-46C1-B9B1-F224F9D06792}" sibTransId="{3904D64C-EB7C-4D55-B360-96FC09D3EEB8}"/>
    <dgm:cxn modelId="{D35EE75B-EB82-451A-9275-CA9A465F2C3B}" srcId="{620A07A9-2862-4297-8A96-B0908372FB07}" destId="{21F6FD87-2797-4765-BD27-32F47A791003}" srcOrd="5" destOrd="0" parTransId="{C00E2662-4EF2-4C9A-9C21-1C602C644841}" sibTransId="{E17C739C-DAEE-4F14-86D4-E393B60F5AA0}"/>
    <dgm:cxn modelId="{96B60E6F-6DDE-4589-BD57-672610EBBC1C}" srcId="{620A07A9-2862-4297-8A96-B0908372FB07}" destId="{3D1AD5A0-E573-4A50-A503-52E67B56F5DE}" srcOrd="4" destOrd="0" parTransId="{566BDB31-3A4D-4281-BBC6-08F4B77D346A}" sibTransId="{7D7F593B-A2FB-4D80-B417-D66948419D77}"/>
    <dgm:cxn modelId="{EB7E9FA5-FB30-414C-8B53-FDEB3082FCF9}" type="presOf" srcId="{A05BE605-4BAE-4513-AB7E-8C6E4AE03CBA}" destId="{9C82486C-1785-4EC0-A0F7-2783CE606F54}" srcOrd="0" destOrd="0" presId="urn:microsoft.com/office/officeart/2005/8/layout/default"/>
    <dgm:cxn modelId="{795DF2AB-6B03-4352-9BED-4FBE061D3901}" srcId="{620A07A9-2862-4297-8A96-B0908372FB07}" destId="{A05BE605-4BAE-4513-AB7E-8C6E4AE03CBA}" srcOrd="0" destOrd="0" parTransId="{D6294466-4FC0-444E-A3E4-15B2889759EB}" sibTransId="{5F568771-202A-4DB7-A28D-20E34E77C29F}"/>
    <dgm:cxn modelId="{96FD0BB7-F6E6-46CA-971D-AF9B6B60C8A4}" type="presOf" srcId="{0F335FE7-9414-462E-8FCF-63D39852C53F}" destId="{F4CE7112-01D6-4BE3-AC97-D098539DEE74}" srcOrd="0" destOrd="0" presId="urn:microsoft.com/office/officeart/2005/8/layout/default"/>
    <dgm:cxn modelId="{3619BBB7-653B-4E2C-8D1E-A1D89B8008E8}" type="presOf" srcId="{620A07A9-2862-4297-8A96-B0908372FB07}" destId="{25C9E1F0-D0F1-4C06-AD96-1F452488F42B}" srcOrd="0" destOrd="0" presId="urn:microsoft.com/office/officeart/2005/8/layout/default"/>
    <dgm:cxn modelId="{F5B85BC6-4878-4E30-91BE-54D2DAFC5804}" type="presOf" srcId="{9027E0C7-2E88-45C7-B498-6F11747A8DED}" destId="{13647A8C-0D7C-4913-BCCC-637B7C124FBA}" srcOrd="0" destOrd="0" presId="urn:microsoft.com/office/officeart/2005/8/layout/default"/>
    <dgm:cxn modelId="{352C67E1-E0F0-4686-957A-553548166491}" type="presOf" srcId="{113A036E-0BA5-422D-9891-631D157FC420}" destId="{F13EDAFB-DB5E-44EB-9730-679877228BC7}" srcOrd="0" destOrd="0" presId="urn:microsoft.com/office/officeart/2005/8/layout/default"/>
    <dgm:cxn modelId="{42A812FE-C62B-4BE0-A7BA-23C9F85BF4BD}" type="presOf" srcId="{21F6FD87-2797-4765-BD27-32F47A791003}" destId="{82A63E45-E561-4231-8AAB-464D641537EA}" srcOrd="0" destOrd="0" presId="urn:microsoft.com/office/officeart/2005/8/layout/default"/>
    <dgm:cxn modelId="{27123989-914A-4617-AE27-4D581A2E92C4}" type="presParOf" srcId="{25C9E1F0-D0F1-4C06-AD96-1F452488F42B}" destId="{9C82486C-1785-4EC0-A0F7-2783CE606F54}" srcOrd="0" destOrd="0" presId="urn:microsoft.com/office/officeart/2005/8/layout/default"/>
    <dgm:cxn modelId="{C6816DC2-E1D3-4A21-AE0F-64F778D45E42}" type="presParOf" srcId="{25C9E1F0-D0F1-4C06-AD96-1F452488F42B}" destId="{828AC8F2-0975-44F2-BA42-29227F2D7D37}" srcOrd="1" destOrd="0" presId="urn:microsoft.com/office/officeart/2005/8/layout/default"/>
    <dgm:cxn modelId="{A43AD7CF-EC5E-4999-90BF-93E896262BDA}" type="presParOf" srcId="{25C9E1F0-D0F1-4C06-AD96-1F452488F42B}" destId="{F13EDAFB-DB5E-44EB-9730-679877228BC7}" srcOrd="2" destOrd="0" presId="urn:microsoft.com/office/officeart/2005/8/layout/default"/>
    <dgm:cxn modelId="{EB60E86A-F672-42A3-A18F-89B1C0CCFCD4}" type="presParOf" srcId="{25C9E1F0-D0F1-4C06-AD96-1F452488F42B}" destId="{BBA8778F-8490-4BDD-9143-5F69646F33E2}" srcOrd="3" destOrd="0" presId="urn:microsoft.com/office/officeart/2005/8/layout/default"/>
    <dgm:cxn modelId="{C360DF28-6AA0-46AA-9A05-892F4AC81D3A}" type="presParOf" srcId="{25C9E1F0-D0F1-4C06-AD96-1F452488F42B}" destId="{13647A8C-0D7C-4913-BCCC-637B7C124FBA}" srcOrd="4" destOrd="0" presId="urn:microsoft.com/office/officeart/2005/8/layout/default"/>
    <dgm:cxn modelId="{CA0A6922-A487-45D5-83BA-4EFC44648F0A}" type="presParOf" srcId="{25C9E1F0-D0F1-4C06-AD96-1F452488F42B}" destId="{7C2786F1-3902-4C55-A1E4-A8197B64E784}" srcOrd="5" destOrd="0" presId="urn:microsoft.com/office/officeart/2005/8/layout/default"/>
    <dgm:cxn modelId="{76DCB6D2-9546-4589-9080-F0A04B689134}" type="presParOf" srcId="{25C9E1F0-D0F1-4C06-AD96-1F452488F42B}" destId="{F4CE7112-01D6-4BE3-AC97-D098539DEE74}" srcOrd="6" destOrd="0" presId="urn:microsoft.com/office/officeart/2005/8/layout/default"/>
    <dgm:cxn modelId="{A0377478-DF01-4A56-9A2B-EE60151FD671}" type="presParOf" srcId="{25C9E1F0-D0F1-4C06-AD96-1F452488F42B}" destId="{5F5B3D7C-880F-4842-AD93-64426E050E68}" srcOrd="7" destOrd="0" presId="urn:microsoft.com/office/officeart/2005/8/layout/default"/>
    <dgm:cxn modelId="{31085917-3F75-4AA3-9733-535D066993C0}" type="presParOf" srcId="{25C9E1F0-D0F1-4C06-AD96-1F452488F42B}" destId="{A77A2B81-EEA6-4AAB-8464-00E0B6EE3945}" srcOrd="8" destOrd="0" presId="urn:microsoft.com/office/officeart/2005/8/layout/default"/>
    <dgm:cxn modelId="{6CBE19D0-FBA3-438F-BB02-206ED8214F35}" type="presParOf" srcId="{25C9E1F0-D0F1-4C06-AD96-1F452488F42B}" destId="{7B1767E3-CAF0-4DF4-9CC6-D57D3FFDFBFE}" srcOrd="9" destOrd="0" presId="urn:microsoft.com/office/officeart/2005/8/layout/default"/>
    <dgm:cxn modelId="{AB38A5BC-968B-4E93-A32E-6D696A7F5C82}" type="presParOf" srcId="{25C9E1F0-D0F1-4C06-AD96-1F452488F42B}" destId="{82A63E45-E561-4231-8AAB-464D641537E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9CD184-530C-4830-9D17-F91278022EC4}"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GB"/>
        </a:p>
      </dgm:t>
    </dgm:pt>
    <dgm:pt modelId="{5684A50F-64B3-4BF7-857E-79707F92306C}">
      <dgm:prSet/>
      <dgm:spPr/>
      <dgm:t>
        <a:bodyPr/>
        <a:lstStyle/>
        <a:p>
          <a:r>
            <a:rPr lang="en-GB" b="1"/>
            <a:t>Coordinator </a:t>
          </a:r>
          <a:endParaRPr lang="en-GB"/>
        </a:p>
      </dgm:t>
    </dgm:pt>
    <dgm:pt modelId="{1F905E56-30F1-47A6-92B3-98358EB7F9FB}" type="parTrans" cxnId="{483D49CD-6ADA-4938-ACFE-DB34D310E74B}">
      <dgm:prSet/>
      <dgm:spPr/>
      <dgm:t>
        <a:bodyPr/>
        <a:lstStyle/>
        <a:p>
          <a:endParaRPr lang="en-GB"/>
        </a:p>
      </dgm:t>
    </dgm:pt>
    <dgm:pt modelId="{13AE9803-5B5E-4452-B226-5ABF7568148E}" type="sibTrans" cxnId="{483D49CD-6ADA-4938-ACFE-DB34D310E74B}">
      <dgm:prSet/>
      <dgm:spPr/>
      <dgm:t>
        <a:bodyPr/>
        <a:lstStyle/>
        <a:p>
          <a:endParaRPr lang="en-GB"/>
        </a:p>
      </dgm:t>
    </dgm:pt>
    <dgm:pt modelId="{ED12D5C0-42CB-438A-9EF8-243EDDF80EB1}">
      <dgm:prSet custT="1"/>
      <dgm:spPr/>
      <dgm:t>
        <a:bodyPr/>
        <a:lstStyle/>
        <a:p>
          <a:r>
            <a:rPr lang="en-GB" sz="1400"/>
            <a:t>Registers the draft proposal</a:t>
          </a:r>
        </a:p>
      </dgm:t>
    </dgm:pt>
    <dgm:pt modelId="{75823965-C7D4-40C4-86D4-DC83352E0C6E}" type="parTrans" cxnId="{250C2473-62E5-43E3-9416-295897AE035E}">
      <dgm:prSet/>
      <dgm:spPr/>
      <dgm:t>
        <a:bodyPr/>
        <a:lstStyle/>
        <a:p>
          <a:endParaRPr lang="en-GB"/>
        </a:p>
      </dgm:t>
    </dgm:pt>
    <dgm:pt modelId="{C1CAD35F-AAE1-43AC-9434-4E8BEE29D8CD}" type="sibTrans" cxnId="{250C2473-62E5-43E3-9416-295897AE035E}">
      <dgm:prSet/>
      <dgm:spPr/>
      <dgm:t>
        <a:bodyPr/>
        <a:lstStyle/>
        <a:p>
          <a:endParaRPr lang="en-GB"/>
        </a:p>
      </dgm:t>
    </dgm:pt>
    <dgm:pt modelId="{678269F8-65F7-4EE2-ABC3-32E8B3C65AE0}">
      <dgm:prSet custT="1"/>
      <dgm:spPr/>
      <dgm:t>
        <a:bodyPr/>
        <a:lstStyle/>
        <a:p>
          <a:r>
            <a:rPr lang="en-GB" sz="1100" i="1"/>
            <a:t>	- Acronym, summary and panel</a:t>
          </a:r>
          <a:endParaRPr lang="en-GB" sz="1100"/>
        </a:p>
      </dgm:t>
    </dgm:pt>
    <dgm:pt modelId="{C745F145-8DD3-459B-BD01-571D6B94AB00}" type="parTrans" cxnId="{0A0D02CB-078F-430F-B4C9-AC61D8232B10}">
      <dgm:prSet/>
      <dgm:spPr/>
      <dgm:t>
        <a:bodyPr/>
        <a:lstStyle/>
        <a:p>
          <a:endParaRPr lang="en-GB"/>
        </a:p>
      </dgm:t>
    </dgm:pt>
    <dgm:pt modelId="{E3A5E60E-E479-48C8-8551-89B6B1F97278}" type="sibTrans" cxnId="{0A0D02CB-078F-430F-B4C9-AC61D8232B10}">
      <dgm:prSet/>
      <dgm:spPr/>
      <dgm:t>
        <a:bodyPr/>
        <a:lstStyle/>
        <a:p>
          <a:endParaRPr lang="en-GB"/>
        </a:p>
      </dgm:t>
    </dgm:pt>
    <dgm:pt modelId="{AA102D8D-46E4-4500-ACB8-8010D45E457A}">
      <dgm:prSet custT="1"/>
      <dgm:spPr/>
      <dgm:t>
        <a:bodyPr/>
        <a:lstStyle/>
        <a:p>
          <a:r>
            <a:rPr lang="en-GB" sz="1400"/>
            <a:t>Adds partner organisations </a:t>
          </a:r>
        </a:p>
      </dgm:t>
    </dgm:pt>
    <dgm:pt modelId="{AEBCF0F3-E0D0-4856-82F4-88382843C402}" type="parTrans" cxnId="{2C2077EE-B96D-43EC-AF79-9FB7F92B9351}">
      <dgm:prSet/>
      <dgm:spPr/>
      <dgm:t>
        <a:bodyPr/>
        <a:lstStyle/>
        <a:p>
          <a:endParaRPr lang="en-GB"/>
        </a:p>
      </dgm:t>
    </dgm:pt>
    <dgm:pt modelId="{1E1CCB50-4883-4437-BEA8-CA014D2E554D}" type="sibTrans" cxnId="{2C2077EE-B96D-43EC-AF79-9FB7F92B9351}">
      <dgm:prSet/>
      <dgm:spPr/>
      <dgm:t>
        <a:bodyPr/>
        <a:lstStyle/>
        <a:p>
          <a:endParaRPr lang="en-GB"/>
        </a:p>
      </dgm:t>
    </dgm:pt>
    <dgm:pt modelId="{2CE6865C-3F54-48C5-8AE2-3BD78626BBDA}">
      <dgm:prSet custT="1"/>
      <dgm:spPr/>
      <dgm:t>
        <a:bodyPr/>
        <a:lstStyle/>
        <a:p>
          <a:r>
            <a:rPr lang="en-GB" sz="1100" i="1"/>
            <a:t>	- PIC codes / </a:t>
          </a:r>
          <a:r>
            <a:rPr lang="en-GB" sz="1100" i="1">
              <a:hlinkClick xmlns:r="http://schemas.openxmlformats.org/officeDocument/2006/relationships" r:id="rId1"/>
            </a:rPr>
            <a:t>draft PIC</a:t>
          </a:r>
          <a:r>
            <a:rPr lang="en-GB" sz="1100" i="1"/>
            <a:t>  codes and contact details </a:t>
          </a:r>
          <a:endParaRPr lang="en-GB" sz="1100"/>
        </a:p>
      </dgm:t>
    </dgm:pt>
    <dgm:pt modelId="{8D5BE190-AB40-439D-ACD9-8C9DE805D026}" type="parTrans" cxnId="{73A2913A-7C93-4343-8211-53275F9408F0}">
      <dgm:prSet/>
      <dgm:spPr/>
      <dgm:t>
        <a:bodyPr/>
        <a:lstStyle/>
        <a:p>
          <a:endParaRPr lang="en-GB"/>
        </a:p>
      </dgm:t>
    </dgm:pt>
    <dgm:pt modelId="{7CC9BB03-0EC1-4F49-BEBF-BCA8281C0269}" type="sibTrans" cxnId="{73A2913A-7C93-4343-8211-53275F9408F0}">
      <dgm:prSet/>
      <dgm:spPr/>
      <dgm:t>
        <a:bodyPr/>
        <a:lstStyle/>
        <a:p>
          <a:endParaRPr lang="en-GB"/>
        </a:p>
      </dgm:t>
    </dgm:pt>
    <dgm:pt modelId="{09FD4E5D-81B4-4690-84AF-3DBE21B548D9}">
      <dgm:prSet custT="1"/>
      <dgm:spPr/>
      <dgm:t>
        <a:bodyPr/>
        <a:lstStyle/>
        <a:p>
          <a:r>
            <a:rPr lang="en-GB" sz="1100"/>
            <a:t>	- Completes administrative form (part A)</a:t>
          </a:r>
        </a:p>
      </dgm:t>
    </dgm:pt>
    <dgm:pt modelId="{0950D4A9-450F-43F9-AC92-F62750B69091}" type="parTrans" cxnId="{80EE5FCD-2E1E-4641-A3ED-576781E53874}">
      <dgm:prSet/>
      <dgm:spPr/>
      <dgm:t>
        <a:bodyPr/>
        <a:lstStyle/>
        <a:p>
          <a:endParaRPr lang="en-GB"/>
        </a:p>
      </dgm:t>
    </dgm:pt>
    <dgm:pt modelId="{15705216-81F7-4CF2-A30D-5C1AFDF289D9}" type="sibTrans" cxnId="{80EE5FCD-2E1E-4641-A3ED-576781E53874}">
      <dgm:prSet/>
      <dgm:spPr/>
      <dgm:t>
        <a:bodyPr/>
        <a:lstStyle/>
        <a:p>
          <a:endParaRPr lang="en-GB"/>
        </a:p>
      </dgm:t>
    </dgm:pt>
    <dgm:pt modelId="{00D47EA5-5F15-42DE-9976-461D1CE0AE2D}">
      <dgm:prSet custT="1"/>
      <dgm:spPr/>
      <dgm:t>
        <a:bodyPr/>
        <a:lstStyle/>
        <a:p>
          <a:r>
            <a:rPr lang="en-GB" sz="1100"/>
            <a:t>	- Responsible for uploading Part B1/B2 as a PDF </a:t>
          </a:r>
        </a:p>
      </dgm:t>
    </dgm:pt>
    <dgm:pt modelId="{1D18FDC2-74B1-4771-B289-E03721085E32}" type="parTrans" cxnId="{2005217A-F81E-42FF-82D5-AA35A3CDEF6D}">
      <dgm:prSet/>
      <dgm:spPr/>
      <dgm:t>
        <a:bodyPr/>
        <a:lstStyle/>
        <a:p>
          <a:endParaRPr lang="en-GB"/>
        </a:p>
      </dgm:t>
    </dgm:pt>
    <dgm:pt modelId="{93884286-9733-4FC1-B38B-B80E13DD8E29}" type="sibTrans" cxnId="{2005217A-F81E-42FF-82D5-AA35A3CDEF6D}">
      <dgm:prSet/>
      <dgm:spPr/>
      <dgm:t>
        <a:bodyPr/>
        <a:lstStyle/>
        <a:p>
          <a:endParaRPr lang="en-GB"/>
        </a:p>
      </dgm:t>
    </dgm:pt>
    <dgm:pt modelId="{21DBB4CE-DCB7-49EE-9098-231EAFD44AA4}">
      <dgm:prSet/>
      <dgm:spPr/>
      <dgm:t>
        <a:bodyPr/>
        <a:lstStyle/>
        <a:p>
          <a:r>
            <a:rPr lang="en-GB" b="1"/>
            <a:t>Beneficiaries</a:t>
          </a:r>
          <a:endParaRPr lang="en-GB"/>
        </a:p>
      </dgm:t>
    </dgm:pt>
    <dgm:pt modelId="{64AB64C7-9B6B-48EC-BD1A-80D4C372FEF7}" type="parTrans" cxnId="{E8F52264-4DC2-459D-AC97-AF40F6A7AA52}">
      <dgm:prSet/>
      <dgm:spPr/>
      <dgm:t>
        <a:bodyPr/>
        <a:lstStyle/>
        <a:p>
          <a:endParaRPr lang="en-GB"/>
        </a:p>
      </dgm:t>
    </dgm:pt>
    <dgm:pt modelId="{6124A210-A705-45BA-AF9D-6D542243EF0F}" type="sibTrans" cxnId="{E8F52264-4DC2-459D-AC97-AF40F6A7AA52}">
      <dgm:prSet/>
      <dgm:spPr/>
      <dgm:t>
        <a:bodyPr/>
        <a:lstStyle/>
        <a:p>
          <a:endParaRPr lang="en-GB"/>
        </a:p>
      </dgm:t>
    </dgm:pt>
    <dgm:pt modelId="{BEF271B7-5F76-4306-B261-9A1DC2857407}">
      <dgm:prSet custT="1"/>
      <dgm:spPr/>
      <dgm:t>
        <a:bodyPr/>
        <a:lstStyle/>
        <a:p>
          <a:pPr algn="l">
            <a:lnSpc>
              <a:spcPct val="100000"/>
            </a:lnSpc>
            <a:buFont typeface="Arial" panose="020B0604020202020204" pitchFamily="34" charset="0"/>
            <a:buChar char="•"/>
          </a:pPr>
          <a:r>
            <a:rPr lang="en-GB" sz="1400"/>
            <a:t>Adds additional contacts as appropriate/ necessary.</a:t>
          </a:r>
        </a:p>
      </dgm:t>
    </dgm:pt>
    <dgm:pt modelId="{2200F229-CB5C-406A-9588-AA2DB48CE203}" type="parTrans" cxnId="{EB609283-6BBC-4278-BD03-755EF4A83A63}">
      <dgm:prSet/>
      <dgm:spPr/>
      <dgm:t>
        <a:bodyPr/>
        <a:lstStyle/>
        <a:p>
          <a:endParaRPr lang="en-GB"/>
        </a:p>
      </dgm:t>
    </dgm:pt>
    <dgm:pt modelId="{6C20C732-A0DD-4DA8-B814-ADBA1C61875F}" type="sibTrans" cxnId="{EB609283-6BBC-4278-BD03-755EF4A83A63}">
      <dgm:prSet/>
      <dgm:spPr/>
      <dgm:t>
        <a:bodyPr/>
        <a:lstStyle/>
        <a:p>
          <a:endParaRPr lang="en-GB"/>
        </a:p>
      </dgm:t>
    </dgm:pt>
    <dgm:pt modelId="{C3A3A877-2B8A-4DD0-B6BC-EAE46A64A361}">
      <dgm:prSet custT="1"/>
      <dgm:spPr/>
      <dgm:t>
        <a:bodyPr/>
        <a:lstStyle/>
        <a:p>
          <a:pPr algn="l">
            <a:lnSpc>
              <a:spcPct val="100000"/>
            </a:lnSpc>
            <a:buNone/>
          </a:pPr>
          <a:r>
            <a:rPr lang="en-GB" sz="1400"/>
            <a:t>Checks that information in part A is correct</a:t>
          </a:r>
        </a:p>
        <a:p>
          <a:pPr algn="l">
            <a:lnSpc>
              <a:spcPct val="100000"/>
            </a:lnSpc>
            <a:buNone/>
          </a:pPr>
          <a:r>
            <a:rPr lang="en-GB" sz="1400" i="1"/>
            <a:t>	- </a:t>
          </a:r>
          <a:r>
            <a:rPr lang="en-GB" sz="1200" i="1"/>
            <a:t>May also be responsible for completing 	corresponding sections of part A </a:t>
          </a:r>
          <a:endParaRPr lang="en-GB" sz="1400"/>
        </a:p>
      </dgm:t>
    </dgm:pt>
    <dgm:pt modelId="{34C5717A-1884-4B5B-BC56-3AB00D081045}" type="parTrans" cxnId="{71F6EAC7-0999-4411-8155-1817B803F7A0}">
      <dgm:prSet/>
      <dgm:spPr/>
      <dgm:t>
        <a:bodyPr/>
        <a:lstStyle/>
        <a:p>
          <a:endParaRPr lang="en-GB"/>
        </a:p>
      </dgm:t>
    </dgm:pt>
    <dgm:pt modelId="{B4782609-360C-44B4-8796-9F17585D55B4}" type="sibTrans" cxnId="{71F6EAC7-0999-4411-8155-1817B803F7A0}">
      <dgm:prSet/>
      <dgm:spPr/>
      <dgm:t>
        <a:bodyPr/>
        <a:lstStyle/>
        <a:p>
          <a:endParaRPr lang="en-GB"/>
        </a:p>
      </dgm:t>
    </dgm:pt>
    <dgm:pt modelId="{0FC736A8-FE74-4CC3-9D7C-5C47D66F1BDE}">
      <dgm:prSet/>
      <dgm:spPr/>
      <dgm:t>
        <a:bodyPr/>
        <a:lstStyle/>
        <a:p>
          <a:r>
            <a:rPr lang="en-GB" b="1"/>
            <a:t>Associated Partners</a:t>
          </a:r>
          <a:endParaRPr lang="en-GB"/>
        </a:p>
      </dgm:t>
    </dgm:pt>
    <dgm:pt modelId="{AECBED3F-4CC8-44A9-B205-F1374C8B3F08}" type="parTrans" cxnId="{86089F83-A9D2-4F98-ACBC-921F7FA6179C}">
      <dgm:prSet/>
      <dgm:spPr/>
      <dgm:t>
        <a:bodyPr/>
        <a:lstStyle/>
        <a:p>
          <a:endParaRPr lang="en-GB"/>
        </a:p>
      </dgm:t>
    </dgm:pt>
    <dgm:pt modelId="{6A0F6559-292B-4518-BE62-44BBA02106A6}" type="sibTrans" cxnId="{86089F83-A9D2-4F98-ACBC-921F7FA6179C}">
      <dgm:prSet/>
      <dgm:spPr/>
      <dgm:t>
        <a:bodyPr/>
        <a:lstStyle/>
        <a:p>
          <a:endParaRPr lang="en-GB"/>
        </a:p>
      </dgm:t>
    </dgm:pt>
    <dgm:pt modelId="{4D093EF9-A324-4CD9-9B72-29AD7B87FAE6}">
      <dgm:prSet custT="1"/>
      <dgm:spPr/>
      <dgm:t>
        <a:bodyPr/>
        <a:lstStyle/>
        <a:p>
          <a:r>
            <a:rPr lang="en-GB" sz="1400"/>
            <a:t>Do not have access to submission system</a:t>
          </a:r>
        </a:p>
      </dgm:t>
    </dgm:pt>
    <dgm:pt modelId="{A73C8BE3-3BF2-4A7C-B841-15AB6D5B23A3}" type="parTrans" cxnId="{AABD0669-68F1-49B6-A7B8-47EBD622C373}">
      <dgm:prSet/>
      <dgm:spPr/>
      <dgm:t>
        <a:bodyPr/>
        <a:lstStyle/>
        <a:p>
          <a:endParaRPr lang="en-GB"/>
        </a:p>
      </dgm:t>
    </dgm:pt>
    <dgm:pt modelId="{656883D7-A662-4C47-A668-42A5B5B48F0F}" type="sibTrans" cxnId="{AABD0669-68F1-49B6-A7B8-47EBD622C373}">
      <dgm:prSet/>
      <dgm:spPr/>
      <dgm:t>
        <a:bodyPr/>
        <a:lstStyle/>
        <a:p>
          <a:endParaRPr lang="en-GB"/>
        </a:p>
      </dgm:t>
    </dgm:pt>
    <dgm:pt modelId="{19EEEE2A-4CDF-4414-B327-DCF05E5F641A}">
      <dgm:prSet custT="1"/>
      <dgm:spPr/>
      <dgm:t>
        <a:bodyPr/>
        <a:lstStyle/>
        <a:p>
          <a:r>
            <a:rPr lang="en-GB" sz="1100" i="1"/>
            <a:t>	- To be provided access, key contact(s) must 	be included under the corresponding 	beneficiary or coordinator  </a:t>
          </a:r>
          <a:endParaRPr lang="en-GB" sz="1100"/>
        </a:p>
      </dgm:t>
    </dgm:pt>
    <dgm:pt modelId="{F67937E9-B7A7-4B86-AAEC-6AA96E00A58A}" type="parTrans" cxnId="{5D35D427-6906-467E-8B0C-155054B7436E}">
      <dgm:prSet/>
      <dgm:spPr/>
      <dgm:t>
        <a:bodyPr/>
        <a:lstStyle/>
        <a:p>
          <a:endParaRPr lang="en-GB"/>
        </a:p>
      </dgm:t>
    </dgm:pt>
    <dgm:pt modelId="{2F11F5BC-FFC3-488C-9647-72FBE34CD1CD}" type="sibTrans" cxnId="{5D35D427-6906-467E-8B0C-155054B7436E}">
      <dgm:prSet/>
      <dgm:spPr/>
      <dgm:t>
        <a:bodyPr/>
        <a:lstStyle/>
        <a:p>
          <a:endParaRPr lang="en-GB"/>
        </a:p>
      </dgm:t>
    </dgm:pt>
    <dgm:pt modelId="{9E767BDE-0BFB-432F-B3B3-1A70E8C6FDAA}" type="pres">
      <dgm:prSet presAssocID="{029CD184-530C-4830-9D17-F91278022EC4}" presName="Name0" presStyleCnt="0">
        <dgm:presLayoutVars>
          <dgm:chMax/>
          <dgm:chPref/>
          <dgm:dir/>
          <dgm:animLvl val="lvl"/>
        </dgm:presLayoutVars>
      </dgm:prSet>
      <dgm:spPr/>
    </dgm:pt>
    <dgm:pt modelId="{6361D1C9-D1A6-433E-B944-05632135A7D4}" type="pres">
      <dgm:prSet presAssocID="{5684A50F-64B3-4BF7-857E-79707F92306C}" presName="composite" presStyleCnt="0"/>
      <dgm:spPr/>
    </dgm:pt>
    <dgm:pt modelId="{263DB65C-38F4-43BC-9B92-59A0A9C64489}" type="pres">
      <dgm:prSet presAssocID="{5684A50F-64B3-4BF7-857E-79707F92306C}" presName="Parent1" presStyleLbl="node1" presStyleIdx="0" presStyleCnt="6" custLinFactNeighborX="25825" custLinFactNeighborY="-164">
        <dgm:presLayoutVars>
          <dgm:chMax val="1"/>
          <dgm:chPref val="1"/>
          <dgm:bulletEnabled val="1"/>
        </dgm:presLayoutVars>
      </dgm:prSet>
      <dgm:spPr/>
    </dgm:pt>
    <dgm:pt modelId="{96C5E856-CCDE-4B2F-AFD3-25DD5386E625}" type="pres">
      <dgm:prSet presAssocID="{5684A50F-64B3-4BF7-857E-79707F92306C}" presName="Childtext1" presStyleLbl="revTx" presStyleIdx="0" presStyleCnt="3" custScaleX="186536" custScaleY="112513" custLinFactNeighborX="69833" custLinFactNeighborY="-1170">
        <dgm:presLayoutVars>
          <dgm:chMax val="0"/>
          <dgm:chPref val="0"/>
          <dgm:bulletEnabled val="1"/>
        </dgm:presLayoutVars>
      </dgm:prSet>
      <dgm:spPr/>
    </dgm:pt>
    <dgm:pt modelId="{3B362349-17F8-436B-B9C8-997D8D64D468}" type="pres">
      <dgm:prSet presAssocID="{5684A50F-64B3-4BF7-857E-79707F92306C}" presName="BalanceSpacing" presStyleCnt="0"/>
      <dgm:spPr/>
    </dgm:pt>
    <dgm:pt modelId="{87359098-1A76-4BF1-9446-DFAF3C4CAB47}" type="pres">
      <dgm:prSet presAssocID="{5684A50F-64B3-4BF7-857E-79707F92306C}" presName="BalanceSpacing1" presStyleCnt="0"/>
      <dgm:spPr/>
    </dgm:pt>
    <dgm:pt modelId="{A1F4D3F2-D0E5-4C54-A671-05C34BBBA637}" type="pres">
      <dgm:prSet presAssocID="{13AE9803-5B5E-4452-B226-5ABF7568148E}" presName="Accent1Text" presStyleLbl="node1" presStyleIdx="1" presStyleCnt="6" custLinFactNeighborX="22596" custLinFactNeighborY="-2973"/>
      <dgm:spPr/>
    </dgm:pt>
    <dgm:pt modelId="{42ED0EAE-A269-4748-9614-6022DE50A4F6}" type="pres">
      <dgm:prSet presAssocID="{13AE9803-5B5E-4452-B226-5ABF7568148E}" presName="spaceBetweenRectangles" presStyleCnt="0"/>
      <dgm:spPr/>
    </dgm:pt>
    <dgm:pt modelId="{DE5D8B40-518B-4C8C-A267-B5041E64E9F2}" type="pres">
      <dgm:prSet presAssocID="{21DBB4CE-DCB7-49EE-9098-231EAFD44AA4}" presName="composite" presStyleCnt="0"/>
      <dgm:spPr/>
    </dgm:pt>
    <dgm:pt modelId="{48A35A1F-483A-4245-A7A8-6707E5D04A02}" type="pres">
      <dgm:prSet presAssocID="{21DBB4CE-DCB7-49EE-9098-231EAFD44AA4}" presName="Parent1" presStyleLbl="node1" presStyleIdx="2" presStyleCnt="6" custLinFactNeighborX="-38736" custLinFactNeighborY="-2106">
        <dgm:presLayoutVars>
          <dgm:chMax val="1"/>
          <dgm:chPref val="1"/>
          <dgm:bulletEnabled val="1"/>
        </dgm:presLayoutVars>
      </dgm:prSet>
      <dgm:spPr/>
    </dgm:pt>
    <dgm:pt modelId="{83BD5E93-4038-4BCB-9039-1A9DA6EED280}" type="pres">
      <dgm:prSet presAssocID="{21DBB4CE-DCB7-49EE-9098-231EAFD44AA4}" presName="Childtext1" presStyleLbl="revTx" presStyleIdx="1" presStyleCnt="3" custScaleX="200709" custLinFactNeighborX="-76684" custLinFactNeighborY="3511">
        <dgm:presLayoutVars>
          <dgm:chMax val="0"/>
          <dgm:chPref val="0"/>
          <dgm:bulletEnabled val="1"/>
        </dgm:presLayoutVars>
      </dgm:prSet>
      <dgm:spPr/>
    </dgm:pt>
    <dgm:pt modelId="{0305E7E3-0176-4A9B-9927-F42242C9B610}" type="pres">
      <dgm:prSet presAssocID="{21DBB4CE-DCB7-49EE-9098-231EAFD44AA4}" presName="BalanceSpacing" presStyleCnt="0"/>
      <dgm:spPr/>
    </dgm:pt>
    <dgm:pt modelId="{6E75C3E2-80F1-4AE2-862B-8A99BB160B1C}" type="pres">
      <dgm:prSet presAssocID="{21DBB4CE-DCB7-49EE-9098-231EAFD44AA4}" presName="BalanceSpacing1" presStyleCnt="0"/>
      <dgm:spPr/>
    </dgm:pt>
    <dgm:pt modelId="{F88FAC4A-EDE6-4497-9D5B-962E8F6FBCE0}" type="pres">
      <dgm:prSet presAssocID="{6124A210-A705-45BA-AF9D-6D542243EF0F}" presName="Accent1Text" presStyleLbl="node1" presStyleIdx="3" presStyleCnt="6" custLinFactNeighborX="-35509" custLinFactNeighborY="-702"/>
      <dgm:spPr/>
    </dgm:pt>
    <dgm:pt modelId="{2C424AB7-B3B4-4FCF-9179-E653A75CDC0A}" type="pres">
      <dgm:prSet presAssocID="{6124A210-A705-45BA-AF9D-6D542243EF0F}" presName="spaceBetweenRectangles" presStyleCnt="0"/>
      <dgm:spPr/>
    </dgm:pt>
    <dgm:pt modelId="{39B4C02B-BA75-49F7-B8EE-533EC84A9539}" type="pres">
      <dgm:prSet presAssocID="{0FC736A8-FE74-4CC3-9D7C-5C47D66F1BDE}" presName="composite" presStyleCnt="0"/>
      <dgm:spPr/>
    </dgm:pt>
    <dgm:pt modelId="{E89886BB-13BF-4CE5-A3BE-94FCBD20924D}" type="pres">
      <dgm:prSet presAssocID="{0FC736A8-FE74-4CC3-9D7C-5C47D66F1BDE}" presName="Parent1" presStyleLbl="node1" presStyleIdx="4" presStyleCnt="6" custLinFactNeighborX="17754" custLinFactNeighborY="-702">
        <dgm:presLayoutVars>
          <dgm:chMax val="1"/>
          <dgm:chPref val="1"/>
          <dgm:bulletEnabled val="1"/>
        </dgm:presLayoutVars>
      </dgm:prSet>
      <dgm:spPr/>
    </dgm:pt>
    <dgm:pt modelId="{CF898639-AE55-4366-A68A-821BB88B27B7}" type="pres">
      <dgm:prSet presAssocID="{0FC736A8-FE74-4CC3-9D7C-5C47D66F1BDE}" presName="Childtext1" presStyleLbl="revTx" presStyleIdx="2" presStyleCnt="3" custScaleX="167236" custLinFactNeighborX="53475" custLinFactNeighborY="7021">
        <dgm:presLayoutVars>
          <dgm:chMax val="0"/>
          <dgm:chPref val="0"/>
          <dgm:bulletEnabled val="1"/>
        </dgm:presLayoutVars>
      </dgm:prSet>
      <dgm:spPr/>
    </dgm:pt>
    <dgm:pt modelId="{58E5DDFA-E866-48A7-B766-FF4AB92485DE}" type="pres">
      <dgm:prSet presAssocID="{0FC736A8-FE74-4CC3-9D7C-5C47D66F1BDE}" presName="BalanceSpacing" presStyleCnt="0"/>
      <dgm:spPr/>
    </dgm:pt>
    <dgm:pt modelId="{EB003080-DEF3-482A-9CD5-3A273B5118A6}" type="pres">
      <dgm:prSet presAssocID="{0FC736A8-FE74-4CC3-9D7C-5C47D66F1BDE}" presName="BalanceSpacing1" presStyleCnt="0"/>
      <dgm:spPr/>
    </dgm:pt>
    <dgm:pt modelId="{37238F3F-CE9E-47DF-B71E-FF58192698AB}" type="pres">
      <dgm:prSet presAssocID="{6A0F6559-292B-4518-BE62-44BBA02106A6}" presName="Accent1Text" presStyleLbl="node1" presStyleIdx="5" presStyleCnt="6" custLinFactNeighborX="16140" custLinFactNeighborY="-1404"/>
      <dgm:spPr/>
    </dgm:pt>
  </dgm:ptLst>
  <dgm:cxnLst>
    <dgm:cxn modelId="{7F40CF12-10F6-4589-8A6F-383A4BF0FA8B}" type="presOf" srcId="{678269F8-65F7-4EE2-ABC3-32E8B3C65AE0}" destId="{96C5E856-CCDE-4B2F-AFD3-25DD5386E625}" srcOrd="0" destOrd="1" presId="urn:microsoft.com/office/officeart/2008/layout/AlternatingHexagons"/>
    <dgm:cxn modelId="{1807EA13-2B29-482F-82A7-0BBCD4197327}" type="presOf" srcId="{6124A210-A705-45BA-AF9D-6D542243EF0F}" destId="{F88FAC4A-EDE6-4497-9D5B-962E8F6FBCE0}" srcOrd="0" destOrd="0" presId="urn:microsoft.com/office/officeart/2008/layout/AlternatingHexagons"/>
    <dgm:cxn modelId="{21CB671A-2C92-47E4-BDF5-3E619F86E6A8}" type="presOf" srcId="{AA102D8D-46E4-4500-ACB8-8010D45E457A}" destId="{96C5E856-CCDE-4B2F-AFD3-25DD5386E625}" srcOrd="0" destOrd="2" presId="urn:microsoft.com/office/officeart/2008/layout/AlternatingHexagons"/>
    <dgm:cxn modelId="{52E77823-4969-4A16-9C13-D946F0029E0B}" type="presOf" srcId="{6A0F6559-292B-4518-BE62-44BBA02106A6}" destId="{37238F3F-CE9E-47DF-B71E-FF58192698AB}" srcOrd="0" destOrd="0" presId="urn:microsoft.com/office/officeart/2008/layout/AlternatingHexagons"/>
    <dgm:cxn modelId="{5D35D427-6906-467E-8B0C-155054B7436E}" srcId="{0FC736A8-FE74-4CC3-9D7C-5C47D66F1BDE}" destId="{19EEEE2A-4CDF-4414-B327-DCF05E5F641A}" srcOrd="1" destOrd="0" parTransId="{F67937E9-B7A7-4B86-AAEC-6AA96E00A58A}" sibTransId="{2F11F5BC-FFC3-488C-9647-72FBE34CD1CD}"/>
    <dgm:cxn modelId="{73A2913A-7C93-4343-8211-53275F9408F0}" srcId="{5684A50F-64B3-4BF7-857E-79707F92306C}" destId="{2CE6865C-3F54-48C5-8AE2-3BD78626BBDA}" srcOrd="3" destOrd="0" parTransId="{8D5BE190-AB40-439D-ACD9-8C9DE805D026}" sibTransId="{7CC9BB03-0EC1-4F49-BEBF-BCA8281C0269}"/>
    <dgm:cxn modelId="{366E993A-B36A-4BFC-AA2B-7D16AA03F888}" type="presOf" srcId="{ED12D5C0-42CB-438A-9EF8-243EDDF80EB1}" destId="{96C5E856-CCDE-4B2F-AFD3-25DD5386E625}" srcOrd="0" destOrd="0" presId="urn:microsoft.com/office/officeart/2008/layout/AlternatingHexagons"/>
    <dgm:cxn modelId="{EFF2DD3C-F9EF-4FBC-89AC-11595A7C02D8}" type="presOf" srcId="{19EEEE2A-4CDF-4414-B327-DCF05E5F641A}" destId="{CF898639-AE55-4366-A68A-821BB88B27B7}" srcOrd="0" destOrd="1" presId="urn:microsoft.com/office/officeart/2008/layout/AlternatingHexagons"/>
    <dgm:cxn modelId="{3937943E-ADB3-4051-8DD6-BA9FDDA46AC2}" type="presOf" srcId="{0FC736A8-FE74-4CC3-9D7C-5C47D66F1BDE}" destId="{E89886BB-13BF-4CE5-A3BE-94FCBD20924D}" srcOrd="0" destOrd="0" presId="urn:microsoft.com/office/officeart/2008/layout/AlternatingHexagons"/>
    <dgm:cxn modelId="{E8F52264-4DC2-459D-AC97-AF40F6A7AA52}" srcId="{029CD184-530C-4830-9D17-F91278022EC4}" destId="{21DBB4CE-DCB7-49EE-9098-231EAFD44AA4}" srcOrd="1" destOrd="0" parTransId="{64AB64C7-9B6B-48EC-BD1A-80D4C372FEF7}" sibTransId="{6124A210-A705-45BA-AF9D-6D542243EF0F}"/>
    <dgm:cxn modelId="{AABD0669-68F1-49B6-A7B8-47EBD622C373}" srcId="{0FC736A8-FE74-4CC3-9D7C-5C47D66F1BDE}" destId="{4D093EF9-A324-4CD9-9B72-29AD7B87FAE6}" srcOrd="0" destOrd="0" parTransId="{A73C8BE3-3BF2-4A7C-B841-15AB6D5B23A3}" sibTransId="{656883D7-A662-4C47-A668-42A5B5B48F0F}"/>
    <dgm:cxn modelId="{250C2473-62E5-43E3-9416-295897AE035E}" srcId="{5684A50F-64B3-4BF7-857E-79707F92306C}" destId="{ED12D5C0-42CB-438A-9EF8-243EDDF80EB1}" srcOrd="0" destOrd="0" parTransId="{75823965-C7D4-40C4-86D4-DC83352E0C6E}" sibTransId="{C1CAD35F-AAE1-43AC-9434-4E8BEE29D8CD}"/>
    <dgm:cxn modelId="{2005217A-F81E-42FF-82D5-AA35A3CDEF6D}" srcId="{5684A50F-64B3-4BF7-857E-79707F92306C}" destId="{00D47EA5-5F15-42DE-9976-461D1CE0AE2D}" srcOrd="5" destOrd="0" parTransId="{1D18FDC2-74B1-4771-B289-E03721085E32}" sibTransId="{93884286-9733-4FC1-B38B-B80E13DD8E29}"/>
    <dgm:cxn modelId="{EB609283-6BBC-4278-BD03-755EF4A83A63}" srcId="{21DBB4CE-DCB7-49EE-9098-231EAFD44AA4}" destId="{BEF271B7-5F76-4306-B261-9A1DC2857407}" srcOrd="0" destOrd="0" parTransId="{2200F229-CB5C-406A-9588-AA2DB48CE203}" sibTransId="{6C20C732-A0DD-4DA8-B814-ADBA1C61875F}"/>
    <dgm:cxn modelId="{86089F83-A9D2-4F98-ACBC-921F7FA6179C}" srcId="{029CD184-530C-4830-9D17-F91278022EC4}" destId="{0FC736A8-FE74-4CC3-9D7C-5C47D66F1BDE}" srcOrd="2" destOrd="0" parTransId="{AECBED3F-4CC8-44A9-B205-F1374C8B3F08}" sibTransId="{6A0F6559-292B-4518-BE62-44BBA02106A6}"/>
    <dgm:cxn modelId="{9BE28B99-429E-4EBA-A4AD-113342365C9A}" type="presOf" srcId="{21DBB4CE-DCB7-49EE-9098-231EAFD44AA4}" destId="{48A35A1F-483A-4245-A7A8-6707E5D04A02}" srcOrd="0" destOrd="0" presId="urn:microsoft.com/office/officeart/2008/layout/AlternatingHexagons"/>
    <dgm:cxn modelId="{3063AF9C-380E-49A3-964B-FEBDD3E55F7E}" type="presOf" srcId="{C3A3A877-2B8A-4DD0-B6BC-EAE46A64A361}" destId="{83BD5E93-4038-4BCB-9039-1A9DA6EED280}" srcOrd="0" destOrd="1" presId="urn:microsoft.com/office/officeart/2008/layout/AlternatingHexagons"/>
    <dgm:cxn modelId="{5DCF43AF-4076-4995-8E97-4620469D42BA}" type="presOf" srcId="{BEF271B7-5F76-4306-B261-9A1DC2857407}" destId="{83BD5E93-4038-4BCB-9039-1A9DA6EED280}" srcOrd="0" destOrd="0" presId="urn:microsoft.com/office/officeart/2008/layout/AlternatingHexagons"/>
    <dgm:cxn modelId="{955CB3B0-41FF-4DEC-B96E-5140BD197B2E}" type="presOf" srcId="{029CD184-530C-4830-9D17-F91278022EC4}" destId="{9E767BDE-0BFB-432F-B3B3-1A70E8C6FDAA}" srcOrd="0" destOrd="0" presId="urn:microsoft.com/office/officeart/2008/layout/AlternatingHexagons"/>
    <dgm:cxn modelId="{71F6EAC7-0999-4411-8155-1817B803F7A0}" srcId="{21DBB4CE-DCB7-49EE-9098-231EAFD44AA4}" destId="{C3A3A877-2B8A-4DD0-B6BC-EAE46A64A361}" srcOrd="1" destOrd="0" parTransId="{34C5717A-1884-4B5B-BC56-3AB00D081045}" sibTransId="{B4782609-360C-44B4-8796-9F17585D55B4}"/>
    <dgm:cxn modelId="{0A0D02CB-078F-430F-B4C9-AC61D8232B10}" srcId="{5684A50F-64B3-4BF7-857E-79707F92306C}" destId="{678269F8-65F7-4EE2-ABC3-32E8B3C65AE0}" srcOrd="1" destOrd="0" parTransId="{C745F145-8DD3-459B-BD01-571D6B94AB00}" sibTransId="{E3A5E60E-E479-48C8-8551-89B6B1F97278}"/>
    <dgm:cxn modelId="{69FCD5CB-69CD-4608-B7D5-19C2122D36E2}" type="presOf" srcId="{2CE6865C-3F54-48C5-8AE2-3BD78626BBDA}" destId="{96C5E856-CCDE-4B2F-AFD3-25DD5386E625}" srcOrd="0" destOrd="3" presId="urn:microsoft.com/office/officeart/2008/layout/AlternatingHexagons"/>
    <dgm:cxn modelId="{25F5DDCC-0A0B-43E1-9AC9-05C7D0B1AB15}" type="presOf" srcId="{13AE9803-5B5E-4452-B226-5ABF7568148E}" destId="{A1F4D3F2-D0E5-4C54-A671-05C34BBBA637}" srcOrd="0" destOrd="0" presId="urn:microsoft.com/office/officeart/2008/layout/AlternatingHexagons"/>
    <dgm:cxn modelId="{8DC8FFCC-F8F6-43A1-97F2-394E24BB72C8}" type="presOf" srcId="{09FD4E5D-81B4-4690-84AF-3DBE21B548D9}" destId="{96C5E856-CCDE-4B2F-AFD3-25DD5386E625}" srcOrd="0" destOrd="4" presId="urn:microsoft.com/office/officeart/2008/layout/AlternatingHexagons"/>
    <dgm:cxn modelId="{80EE5FCD-2E1E-4641-A3ED-576781E53874}" srcId="{5684A50F-64B3-4BF7-857E-79707F92306C}" destId="{09FD4E5D-81B4-4690-84AF-3DBE21B548D9}" srcOrd="4" destOrd="0" parTransId="{0950D4A9-450F-43F9-AC92-F62750B69091}" sibTransId="{15705216-81F7-4CF2-A30D-5C1AFDF289D9}"/>
    <dgm:cxn modelId="{483D49CD-6ADA-4938-ACFE-DB34D310E74B}" srcId="{029CD184-530C-4830-9D17-F91278022EC4}" destId="{5684A50F-64B3-4BF7-857E-79707F92306C}" srcOrd="0" destOrd="0" parTransId="{1F905E56-30F1-47A6-92B3-98358EB7F9FB}" sibTransId="{13AE9803-5B5E-4452-B226-5ABF7568148E}"/>
    <dgm:cxn modelId="{AF2BB9CD-3C3A-43E5-AA5E-2FC05C2FE448}" type="presOf" srcId="{5684A50F-64B3-4BF7-857E-79707F92306C}" destId="{263DB65C-38F4-43BC-9B92-59A0A9C64489}" srcOrd="0" destOrd="0" presId="urn:microsoft.com/office/officeart/2008/layout/AlternatingHexagons"/>
    <dgm:cxn modelId="{F925A0EB-F7E2-4E80-8CC8-B49D246E1552}" type="presOf" srcId="{00D47EA5-5F15-42DE-9976-461D1CE0AE2D}" destId="{96C5E856-CCDE-4B2F-AFD3-25DD5386E625}" srcOrd="0" destOrd="5" presId="urn:microsoft.com/office/officeart/2008/layout/AlternatingHexagons"/>
    <dgm:cxn modelId="{2C2077EE-B96D-43EC-AF79-9FB7F92B9351}" srcId="{5684A50F-64B3-4BF7-857E-79707F92306C}" destId="{AA102D8D-46E4-4500-ACB8-8010D45E457A}" srcOrd="2" destOrd="0" parTransId="{AEBCF0F3-E0D0-4856-82F4-88382843C402}" sibTransId="{1E1CCB50-4883-4437-BEA8-CA014D2E554D}"/>
    <dgm:cxn modelId="{E2CCF9FC-CB4C-4193-827F-836C11758B3A}" type="presOf" srcId="{4D093EF9-A324-4CD9-9B72-29AD7B87FAE6}" destId="{CF898639-AE55-4366-A68A-821BB88B27B7}" srcOrd="0" destOrd="0" presId="urn:microsoft.com/office/officeart/2008/layout/AlternatingHexagons"/>
    <dgm:cxn modelId="{53CEAF7E-3D31-4E10-A535-1E16FBB1BC63}" type="presParOf" srcId="{9E767BDE-0BFB-432F-B3B3-1A70E8C6FDAA}" destId="{6361D1C9-D1A6-433E-B944-05632135A7D4}" srcOrd="0" destOrd="0" presId="urn:microsoft.com/office/officeart/2008/layout/AlternatingHexagons"/>
    <dgm:cxn modelId="{EEA0525F-B8F4-440B-84AF-8EB9A7AE8F77}" type="presParOf" srcId="{6361D1C9-D1A6-433E-B944-05632135A7D4}" destId="{263DB65C-38F4-43BC-9B92-59A0A9C64489}" srcOrd="0" destOrd="0" presId="urn:microsoft.com/office/officeart/2008/layout/AlternatingHexagons"/>
    <dgm:cxn modelId="{BA53FFC9-5127-40C3-9F3F-4EECCF6E40EB}" type="presParOf" srcId="{6361D1C9-D1A6-433E-B944-05632135A7D4}" destId="{96C5E856-CCDE-4B2F-AFD3-25DD5386E625}" srcOrd="1" destOrd="0" presId="urn:microsoft.com/office/officeart/2008/layout/AlternatingHexagons"/>
    <dgm:cxn modelId="{FA3471C4-FF6F-4A20-950D-D09185A9C83D}" type="presParOf" srcId="{6361D1C9-D1A6-433E-B944-05632135A7D4}" destId="{3B362349-17F8-436B-B9C8-997D8D64D468}" srcOrd="2" destOrd="0" presId="urn:microsoft.com/office/officeart/2008/layout/AlternatingHexagons"/>
    <dgm:cxn modelId="{BA19CE11-5D73-40C1-8CBC-BBA577482676}" type="presParOf" srcId="{6361D1C9-D1A6-433E-B944-05632135A7D4}" destId="{87359098-1A76-4BF1-9446-DFAF3C4CAB47}" srcOrd="3" destOrd="0" presId="urn:microsoft.com/office/officeart/2008/layout/AlternatingHexagons"/>
    <dgm:cxn modelId="{BC806B10-EAD2-4F51-97C0-809962FF1EEA}" type="presParOf" srcId="{6361D1C9-D1A6-433E-B944-05632135A7D4}" destId="{A1F4D3F2-D0E5-4C54-A671-05C34BBBA637}" srcOrd="4" destOrd="0" presId="urn:microsoft.com/office/officeart/2008/layout/AlternatingHexagons"/>
    <dgm:cxn modelId="{7E54944C-2E5E-4930-A482-9A20728EC3F2}" type="presParOf" srcId="{9E767BDE-0BFB-432F-B3B3-1A70E8C6FDAA}" destId="{42ED0EAE-A269-4748-9614-6022DE50A4F6}" srcOrd="1" destOrd="0" presId="urn:microsoft.com/office/officeart/2008/layout/AlternatingHexagons"/>
    <dgm:cxn modelId="{FA5C9C9E-AE98-4328-8EF3-10A6FF4B154C}" type="presParOf" srcId="{9E767BDE-0BFB-432F-B3B3-1A70E8C6FDAA}" destId="{DE5D8B40-518B-4C8C-A267-B5041E64E9F2}" srcOrd="2" destOrd="0" presId="urn:microsoft.com/office/officeart/2008/layout/AlternatingHexagons"/>
    <dgm:cxn modelId="{C2C08E1F-064B-4451-94EE-8AD2DEDE8E20}" type="presParOf" srcId="{DE5D8B40-518B-4C8C-A267-B5041E64E9F2}" destId="{48A35A1F-483A-4245-A7A8-6707E5D04A02}" srcOrd="0" destOrd="0" presId="urn:microsoft.com/office/officeart/2008/layout/AlternatingHexagons"/>
    <dgm:cxn modelId="{803AD88E-E8CD-4A18-90F1-F33726DE911E}" type="presParOf" srcId="{DE5D8B40-518B-4C8C-A267-B5041E64E9F2}" destId="{83BD5E93-4038-4BCB-9039-1A9DA6EED280}" srcOrd="1" destOrd="0" presId="urn:microsoft.com/office/officeart/2008/layout/AlternatingHexagons"/>
    <dgm:cxn modelId="{5CAE0077-E011-451D-893A-1B46B06F91AF}" type="presParOf" srcId="{DE5D8B40-518B-4C8C-A267-B5041E64E9F2}" destId="{0305E7E3-0176-4A9B-9927-F42242C9B610}" srcOrd="2" destOrd="0" presId="urn:microsoft.com/office/officeart/2008/layout/AlternatingHexagons"/>
    <dgm:cxn modelId="{83469A06-63E0-4ACE-8129-1F51159CCD6C}" type="presParOf" srcId="{DE5D8B40-518B-4C8C-A267-B5041E64E9F2}" destId="{6E75C3E2-80F1-4AE2-862B-8A99BB160B1C}" srcOrd="3" destOrd="0" presId="urn:microsoft.com/office/officeart/2008/layout/AlternatingHexagons"/>
    <dgm:cxn modelId="{977B3F57-40F7-48B2-901F-C0AAAE17A947}" type="presParOf" srcId="{DE5D8B40-518B-4C8C-A267-B5041E64E9F2}" destId="{F88FAC4A-EDE6-4497-9D5B-962E8F6FBCE0}" srcOrd="4" destOrd="0" presId="urn:microsoft.com/office/officeart/2008/layout/AlternatingHexagons"/>
    <dgm:cxn modelId="{9F2DE9AA-5B7A-4EE1-BEC7-E64F54531764}" type="presParOf" srcId="{9E767BDE-0BFB-432F-B3B3-1A70E8C6FDAA}" destId="{2C424AB7-B3B4-4FCF-9179-E653A75CDC0A}" srcOrd="3" destOrd="0" presId="urn:microsoft.com/office/officeart/2008/layout/AlternatingHexagons"/>
    <dgm:cxn modelId="{83DEE5A6-D73D-436F-9EBF-9EA339714112}" type="presParOf" srcId="{9E767BDE-0BFB-432F-B3B3-1A70E8C6FDAA}" destId="{39B4C02B-BA75-49F7-B8EE-533EC84A9539}" srcOrd="4" destOrd="0" presId="urn:microsoft.com/office/officeart/2008/layout/AlternatingHexagons"/>
    <dgm:cxn modelId="{2454DD5B-565F-4341-A8DF-5AE1D00C9039}" type="presParOf" srcId="{39B4C02B-BA75-49F7-B8EE-533EC84A9539}" destId="{E89886BB-13BF-4CE5-A3BE-94FCBD20924D}" srcOrd="0" destOrd="0" presId="urn:microsoft.com/office/officeart/2008/layout/AlternatingHexagons"/>
    <dgm:cxn modelId="{CF9C98FE-FFAC-43EE-84C5-2EA3B08480E3}" type="presParOf" srcId="{39B4C02B-BA75-49F7-B8EE-533EC84A9539}" destId="{CF898639-AE55-4366-A68A-821BB88B27B7}" srcOrd="1" destOrd="0" presId="urn:microsoft.com/office/officeart/2008/layout/AlternatingHexagons"/>
    <dgm:cxn modelId="{96C48D14-1A89-4AC9-9E87-CA31A7BE538C}" type="presParOf" srcId="{39B4C02B-BA75-49F7-B8EE-533EC84A9539}" destId="{58E5DDFA-E866-48A7-B766-FF4AB92485DE}" srcOrd="2" destOrd="0" presId="urn:microsoft.com/office/officeart/2008/layout/AlternatingHexagons"/>
    <dgm:cxn modelId="{452F1BA9-6330-4612-B1AF-A8860B25ADA5}" type="presParOf" srcId="{39B4C02B-BA75-49F7-B8EE-533EC84A9539}" destId="{EB003080-DEF3-482A-9CD5-3A273B5118A6}" srcOrd="3" destOrd="0" presId="urn:microsoft.com/office/officeart/2008/layout/AlternatingHexagons"/>
    <dgm:cxn modelId="{CFD2D50B-D2A6-4325-8CD9-E41B06AD5D34}" type="presParOf" srcId="{39B4C02B-BA75-49F7-B8EE-533EC84A9539}" destId="{37238F3F-CE9E-47DF-B71E-FF58192698AB}"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AADE3F-5BCC-447B-9142-1F4D7492627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168E07F-0812-4C3E-A200-3B4AFA505E71}">
      <dgm:prSet/>
      <dgm:spPr/>
      <dgm:t>
        <a:bodyPr/>
        <a:lstStyle/>
        <a:p>
          <a:r>
            <a:rPr lang="en-GB"/>
            <a:t>Structured data is entered into the IT system</a:t>
          </a:r>
          <a:endParaRPr lang="en-US"/>
        </a:p>
      </dgm:t>
    </dgm:pt>
    <dgm:pt modelId="{A6D4690F-6A5E-4492-A464-47EF344AE336}" type="parTrans" cxnId="{5ADBC881-ED53-42CB-9998-7B3C80E2B405}">
      <dgm:prSet/>
      <dgm:spPr/>
      <dgm:t>
        <a:bodyPr/>
        <a:lstStyle/>
        <a:p>
          <a:endParaRPr lang="en-US"/>
        </a:p>
      </dgm:t>
    </dgm:pt>
    <dgm:pt modelId="{E189F49B-9F14-4E4B-A1EF-4E4DE16E2D9F}" type="sibTrans" cxnId="{5ADBC881-ED53-42CB-9998-7B3C80E2B405}">
      <dgm:prSet/>
      <dgm:spPr/>
      <dgm:t>
        <a:bodyPr/>
        <a:lstStyle/>
        <a:p>
          <a:endParaRPr lang="en-US"/>
        </a:p>
      </dgm:t>
    </dgm:pt>
    <dgm:pt modelId="{5D68D121-9D95-4569-A902-9DB3B5333542}">
      <dgm:prSet/>
      <dgm:spPr/>
      <dgm:t>
        <a:bodyPr/>
        <a:lstStyle/>
        <a:p>
          <a:r>
            <a:rPr lang="en-GB"/>
            <a:t>Acronym and title for the project (not the same)</a:t>
          </a:r>
          <a:endParaRPr lang="en-US"/>
        </a:p>
      </dgm:t>
    </dgm:pt>
    <dgm:pt modelId="{61CBE99C-F28E-4DA2-AE6E-4401D3B31608}" type="parTrans" cxnId="{F5A3194B-1018-4A7F-91E2-0F8333A17C6A}">
      <dgm:prSet/>
      <dgm:spPr/>
      <dgm:t>
        <a:bodyPr/>
        <a:lstStyle/>
        <a:p>
          <a:endParaRPr lang="en-US"/>
        </a:p>
      </dgm:t>
    </dgm:pt>
    <dgm:pt modelId="{D32CD364-7458-4AF4-A9DC-BA61BD13CE46}" type="sibTrans" cxnId="{F5A3194B-1018-4A7F-91E2-0F8333A17C6A}">
      <dgm:prSet/>
      <dgm:spPr/>
      <dgm:t>
        <a:bodyPr/>
        <a:lstStyle/>
        <a:p>
          <a:endParaRPr lang="en-US"/>
        </a:p>
      </dgm:t>
    </dgm:pt>
    <dgm:pt modelId="{27CAC1E8-FA60-464A-98CC-54F1E23E3841}">
      <dgm:prSet/>
      <dgm:spPr/>
      <dgm:t>
        <a:bodyPr/>
        <a:lstStyle/>
        <a:p>
          <a:r>
            <a:rPr lang="en-GB"/>
            <a:t>Select the Scientific Area (i.e. panel) which is the “best fit”</a:t>
          </a:r>
          <a:endParaRPr lang="en-US"/>
        </a:p>
      </dgm:t>
    </dgm:pt>
    <dgm:pt modelId="{D9CBFB0D-CC81-45F4-B997-172A221C44CA}" type="parTrans" cxnId="{09D078E4-BEE2-493E-8309-433DECA84EDF}">
      <dgm:prSet/>
      <dgm:spPr/>
      <dgm:t>
        <a:bodyPr/>
        <a:lstStyle/>
        <a:p>
          <a:endParaRPr lang="en-US"/>
        </a:p>
      </dgm:t>
    </dgm:pt>
    <dgm:pt modelId="{31472AB6-AA78-421B-8E96-1DB21F37EAB1}" type="sibTrans" cxnId="{09D078E4-BEE2-493E-8309-433DECA84EDF}">
      <dgm:prSet/>
      <dgm:spPr/>
      <dgm:t>
        <a:bodyPr/>
        <a:lstStyle/>
        <a:p>
          <a:endParaRPr lang="en-US"/>
        </a:p>
      </dgm:t>
    </dgm:pt>
    <dgm:pt modelId="{2FC3BD69-7D0C-4B95-BE70-8941A1EF6B51}">
      <dgm:prSet/>
      <dgm:spPr/>
      <dgm:t>
        <a:bodyPr/>
        <a:lstStyle/>
        <a:p>
          <a:r>
            <a:rPr lang="en-GB"/>
            <a:t>Choose up to 5 “descriptors” which best characterise the content of the proposal, in descending order of relevance</a:t>
          </a:r>
          <a:endParaRPr lang="en-US"/>
        </a:p>
      </dgm:t>
    </dgm:pt>
    <dgm:pt modelId="{E85AE09D-8F59-4524-A31C-81A2E09B66C7}" type="parTrans" cxnId="{5A342681-A59A-491C-9287-FF47066654F3}">
      <dgm:prSet/>
      <dgm:spPr/>
      <dgm:t>
        <a:bodyPr/>
        <a:lstStyle/>
        <a:p>
          <a:endParaRPr lang="en-US"/>
        </a:p>
      </dgm:t>
    </dgm:pt>
    <dgm:pt modelId="{E7CF7CB7-E581-45AF-99E1-5410C5CD17A3}" type="sibTrans" cxnId="{5A342681-A59A-491C-9287-FF47066654F3}">
      <dgm:prSet/>
      <dgm:spPr/>
      <dgm:t>
        <a:bodyPr/>
        <a:lstStyle/>
        <a:p>
          <a:endParaRPr lang="en-US"/>
        </a:p>
      </dgm:t>
    </dgm:pt>
    <dgm:pt modelId="{08A40E81-4E53-4D8A-95E3-DB21F6C5EC02}">
      <dgm:prSet/>
      <dgm:spPr/>
      <dgm:t>
        <a:bodyPr/>
        <a:lstStyle/>
        <a:p>
          <a:r>
            <a:rPr lang="en-GB"/>
            <a:t>First 3 descriptors should be linked to the selected panel, others unrestricted</a:t>
          </a:r>
          <a:endParaRPr lang="en-US"/>
        </a:p>
      </dgm:t>
    </dgm:pt>
    <dgm:pt modelId="{56CC96F6-E5FC-4D83-8862-8DDB46EC225D}" type="parTrans" cxnId="{686DA8D3-51A4-489E-B215-19247CA87091}">
      <dgm:prSet/>
      <dgm:spPr/>
      <dgm:t>
        <a:bodyPr/>
        <a:lstStyle/>
        <a:p>
          <a:endParaRPr lang="en-US"/>
        </a:p>
      </dgm:t>
    </dgm:pt>
    <dgm:pt modelId="{800AE75D-91B9-4CD9-8AF0-EC048D826221}" type="sibTrans" cxnId="{686DA8D3-51A4-489E-B215-19247CA87091}">
      <dgm:prSet/>
      <dgm:spPr/>
      <dgm:t>
        <a:bodyPr/>
        <a:lstStyle/>
        <a:p>
          <a:endParaRPr lang="en-US"/>
        </a:p>
      </dgm:t>
    </dgm:pt>
    <dgm:pt modelId="{BB59E18B-8B0C-41DC-AC28-C4ED725D8403}">
      <dgm:prSet/>
      <dgm:spPr/>
      <dgm:t>
        <a:bodyPr/>
        <a:lstStyle/>
        <a:p>
          <a:r>
            <a:rPr lang="en-GB"/>
            <a:t>Can add free keywords to give extra detail </a:t>
          </a:r>
          <a:endParaRPr lang="en-US"/>
        </a:p>
      </dgm:t>
    </dgm:pt>
    <dgm:pt modelId="{6C7E40A8-8A6D-4042-81BF-876463E28DC2}" type="parTrans" cxnId="{9EE3C390-E7AB-46E4-B231-6B13715BE39A}">
      <dgm:prSet/>
      <dgm:spPr/>
      <dgm:t>
        <a:bodyPr/>
        <a:lstStyle/>
        <a:p>
          <a:endParaRPr lang="en-US"/>
        </a:p>
      </dgm:t>
    </dgm:pt>
    <dgm:pt modelId="{A1874C9B-A41D-429F-97F9-F4068E308FAC}" type="sibTrans" cxnId="{9EE3C390-E7AB-46E4-B231-6B13715BE39A}">
      <dgm:prSet/>
      <dgm:spPr/>
      <dgm:t>
        <a:bodyPr/>
        <a:lstStyle/>
        <a:p>
          <a:endParaRPr lang="en-US"/>
        </a:p>
      </dgm:t>
    </dgm:pt>
    <dgm:pt modelId="{578AD5C3-88EA-4218-A80F-14987F0D4C58}">
      <dgm:prSet/>
      <dgm:spPr/>
      <dgm:t>
        <a:bodyPr/>
        <a:lstStyle/>
        <a:p>
          <a:r>
            <a:rPr lang="en-GB"/>
            <a:t>Abstract: maximum 2,000 characters</a:t>
          </a:r>
          <a:endParaRPr lang="en-US"/>
        </a:p>
      </dgm:t>
    </dgm:pt>
    <dgm:pt modelId="{732025DD-FBB7-4007-A6B9-8951600D9596}" type="parTrans" cxnId="{AD8C2258-6F3B-4C94-AA58-CBCFBDF11602}">
      <dgm:prSet/>
      <dgm:spPr/>
      <dgm:t>
        <a:bodyPr/>
        <a:lstStyle/>
        <a:p>
          <a:endParaRPr lang="en-US"/>
        </a:p>
      </dgm:t>
    </dgm:pt>
    <dgm:pt modelId="{957B6446-0D17-43D0-A759-8DDF379DE5C0}" type="sibTrans" cxnId="{AD8C2258-6F3B-4C94-AA58-CBCFBDF11602}">
      <dgm:prSet/>
      <dgm:spPr/>
      <dgm:t>
        <a:bodyPr/>
        <a:lstStyle/>
        <a:p>
          <a:endParaRPr lang="en-US"/>
        </a:p>
      </dgm:t>
    </dgm:pt>
    <dgm:pt modelId="{A915BE7E-8111-4A1C-80B1-09625A21AA8C}">
      <dgm:prSet/>
      <dgm:spPr/>
      <dgm:t>
        <a:bodyPr/>
        <a:lstStyle/>
        <a:p>
          <a:r>
            <a:rPr lang="en-GB">
              <a:hlinkClick xmlns:r="http://schemas.openxmlformats.org/officeDocument/2006/relationships" r:id="rId1"/>
            </a:rPr>
            <a:t>Useful FAQ - EU Funding &amp; Tenders Portal (europa.eu)</a:t>
          </a:r>
          <a:endParaRPr lang="en-GB"/>
        </a:p>
      </dgm:t>
    </dgm:pt>
    <dgm:pt modelId="{52E222C5-5855-41B9-8F9B-CCA98743E3D8}" type="parTrans" cxnId="{C6541BEC-34DF-4E90-B971-C99FBA0FF6A9}">
      <dgm:prSet/>
      <dgm:spPr/>
      <dgm:t>
        <a:bodyPr/>
        <a:lstStyle/>
        <a:p>
          <a:endParaRPr lang="en-GB"/>
        </a:p>
      </dgm:t>
    </dgm:pt>
    <dgm:pt modelId="{82D14B42-8B11-44D9-B8E9-B94BAAAA29E5}" type="sibTrans" cxnId="{C6541BEC-34DF-4E90-B971-C99FBA0FF6A9}">
      <dgm:prSet/>
      <dgm:spPr/>
      <dgm:t>
        <a:bodyPr/>
        <a:lstStyle/>
        <a:p>
          <a:endParaRPr lang="en-GB"/>
        </a:p>
      </dgm:t>
    </dgm:pt>
    <dgm:pt modelId="{5C631D6E-E75F-4773-B62C-F4F8E756A598}" type="pres">
      <dgm:prSet presAssocID="{FFAADE3F-5BCC-447B-9142-1F4D74926270}" presName="linear" presStyleCnt="0">
        <dgm:presLayoutVars>
          <dgm:animLvl val="lvl"/>
          <dgm:resizeHandles val="exact"/>
        </dgm:presLayoutVars>
      </dgm:prSet>
      <dgm:spPr/>
    </dgm:pt>
    <dgm:pt modelId="{B7B1AE2C-5BCB-4100-A5E8-F6300DF3AEDB}" type="pres">
      <dgm:prSet presAssocID="{1168E07F-0812-4C3E-A200-3B4AFA505E71}" presName="parentText" presStyleLbl="node1" presStyleIdx="0" presStyleCnt="8">
        <dgm:presLayoutVars>
          <dgm:chMax val="0"/>
          <dgm:bulletEnabled val="1"/>
        </dgm:presLayoutVars>
      </dgm:prSet>
      <dgm:spPr/>
    </dgm:pt>
    <dgm:pt modelId="{E3C30D04-B765-46C4-ACA4-5A5433C7A282}" type="pres">
      <dgm:prSet presAssocID="{E189F49B-9F14-4E4B-A1EF-4E4DE16E2D9F}" presName="spacer" presStyleCnt="0"/>
      <dgm:spPr/>
    </dgm:pt>
    <dgm:pt modelId="{FE64DCB5-3CA2-439C-98B5-1268C0B2A16D}" type="pres">
      <dgm:prSet presAssocID="{5D68D121-9D95-4569-A902-9DB3B5333542}" presName="parentText" presStyleLbl="node1" presStyleIdx="1" presStyleCnt="8">
        <dgm:presLayoutVars>
          <dgm:chMax val="0"/>
          <dgm:bulletEnabled val="1"/>
        </dgm:presLayoutVars>
      </dgm:prSet>
      <dgm:spPr/>
    </dgm:pt>
    <dgm:pt modelId="{420F861B-C7AC-46FF-9021-19EF0C0EAAEB}" type="pres">
      <dgm:prSet presAssocID="{D32CD364-7458-4AF4-A9DC-BA61BD13CE46}" presName="spacer" presStyleCnt="0"/>
      <dgm:spPr/>
    </dgm:pt>
    <dgm:pt modelId="{1ACD4122-D2B9-40A5-8572-80F3FCD0D455}" type="pres">
      <dgm:prSet presAssocID="{27CAC1E8-FA60-464A-98CC-54F1E23E3841}" presName="parentText" presStyleLbl="node1" presStyleIdx="2" presStyleCnt="8">
        <dgm:presLayoutVars>
          <dgm:chMax val="0"/>
          <dgm:bulletEnabled val="1"/>
        </dgm:presLayoutVars>
      </dgm:prSet>
      <dgm:spPr/>
    </dgm:pt>
    <dgm:pt modelId="{1925EB2A-7C20-4F28-ABAE-CEF7F7668258}" type="pres">
      <dgm:prSet presAssocID="{31472AB6-AA78-421B-8E96-1DB21F37EAB1}" presName="spacer" presStyleCnt="0"/>
      <dgm:spPr/>
    </dgm:pt>
    <dgm:pt modelId="{1E5A6B34-2F6A-41D6-904A-8DA30B436E83}" type="pres">
      <dgm:prSet presAssocID="{2FC3BD69-7D0C-4B95-BE70-8941A1EF6B51}" presName="parentText" presStyleLbl="node1" presStyleIdx="3" presStyleCnt="8">
        <dgm:presLayoutVars>
          <dgm:chMax val="0"/>
          <dgm:bulletEnabled val="1"/>
        </dgm:presLayoutVars>
      </dgm:prSet>
      <dgm:spPr/>
    </dgm:pt>
    <dgm:pt modelId="{3875F482-9AD9-4E33-B0D1-C2188DC0C30F}" type="pres">
      <dgm:prSet presAssocID="{E7CF7CB7-E581-45AF-99E1-5410C5CD17A3}" presName="spacer" presStyleCnt="0"/>
      <dgm:spPr/>
    </dgm:pt>
    <dgm:pt modelId="{10D411FF-2A05-43DB-B4A3-55F7AEF28F2F}" type="pres">
      <dgm:prSet presAssocID="{08A40E81-4E53-4D8A-95E3-DB21F6C5EC02}" presName="parentText" presStyleLbl="node1" presStyleIdx="4" presStyleCnt="8">
        <dgm:presLayoutVars>
          <dgm:chMax val="0"/>
          <dgm:bulletEnabled val="1"/>
        </dgm:presLayoutVars>
      </dgm:prSet>
      <dgm:spPr/>
    </dgm:pt>
    <dgm:pt modelId="{1605CD00-CDEE-4F21-9D3F-E17A962F4FD6}" type="pres">
      <dgm:prSet presAssocID="{800AE75D-91B9-4CD9-8AF0-EC048D826221}" presName="spacer" presStyleCnt="0"/>
      <dgm:spPr/>
    </dgm:pt>
    <dgm:pt modelId="{67682FEA-1E7C-4841-872D-E642EC572F47}" type="pres">
      <dgm:prSet presAssocID="{BB59E18B-8B0C-41DC-AC28-C4ED725D8403}" presName="parentText" presStyleLbl="node1" presStyleIdx="5" presStyleCnt="8">
        <dgm:presLayoutVars>
          <dgm:chMax val="0"/>
          <dgm:bulletEnabled val="1"/>
        </dgm:presLayoutVars>
      </dgm:prSet>
      <dgm:spPr/>
    </dgm:pt>
    <dgm:pt modelId="{1920414C-0A0D-4E5F-9C95-A8EF1C17E58B}" type="pres">
      <dgm:prSet presAssocID="{A1874C9B-A41D-429F-97F9-F4068E308FAC}" presName="spacer" presStyleCnt="0"/>
      <dgm:spPr/>
    </dgm:pt>
    <dgm:pt modelId="{9FF324CD-B8B9-485F-AE2C-1D9DE98B9C38}" type="pres">
      <dgm:prSet presAssocID="{A915BE7E-8111-4A1C-80B1-09625A21AA8C}" presName="parentText" presStyleLbl="node1" presStyleIdx="6" presStyleCnt="8">
        <dgm:presLayoutVars>
          <dgm:chMax val="0"/>
          <dgm:bulletEnabled val="1"/>
        </dgm:presLayoutVars>
      </dgm:prSet>
      <dgm:spPr/>
    </dgm:pt>
    <dgm:pt modelId="{5B674CEB-5847-4A57-9104-BC230C461DC5}" type="pres">
      <dgm:prSet presAssocID="{82D14B42-8B11-44D9-B8E9-B94BAAAA29E5}" presName="spacer" presStyleCnt="0"/>
      <dgm:spPr/>
    </dgm:pt>
    <dgm:pt modelId="{1EA51028-0706-449D-87AD-1BE0DA20CACE}" type="pres">
      <dgm:prSet presAssocID="{578AD5C3-88EA-4218-A80F-14987F0D4C58}" presName="parentText" presStyleLbl="node1" presStyleIdx="7" presStyleCnt="8">
        <dgm:presLayoutVars>
          <dgm:chMax val="0"/>
          <dgm:bulletEnabled val="1"/>
        </dgm:presLayoutVars>
      </dgm:prSet>
      <dgm:spPr/>
    </dgm:pt>
  </dgm:ptLst>
  <dgm:cxnLst>
    <dgm:cxn modelId="{AED3F205-4D16-4A4F-8702-A4EDD7FD3614}" type="presOf" srcId="{FFAADE3F-5BCC-447B-9142-1F4D74926270}" destId="{5C631D6E-E75F-4773-B62C-F4F8E756A598}" srcOrd="0" destOrd="0" presId="urn:microsoft.com/office/officeart/2005/8/layout/vList2"/>
    <dgm:cxn modelId="{60928512-1AF8-4DD1-8D78-F667B2E48E4C}" type="presOf" srcId="{578AD5C3-88EA-4218-A80F-14987F0D4C58}" destId="{1EA51028-0706-449D-87AD-1BE0DA20CACE}" srcOrd="0" destOrd="0" presId="urn:microsoft.com/office/officeart/2005/8/layout/vList2"/>
    <dgm:cxn modelId="{B31B1919-3B30-4B52-B5BE-8513B1D37B5A}" type="presOf" srcId="{A915BE7E-8111-4A1C-80B1-09625A21AA8C}" destId="{9FF324CD-B8B9-485F-AE2C-1D9DE98B9C38}" srcOrd="0" destOrd="0" presId="urn:microsoft.com/office/officeart/2005/8/layout/vList2"/>
    <dgm:cxn modelId="{BC8B565C-1EEA-49C3-9D95-FFF2191FCC79}" type="presOf" srcId="{2FC3BD69-7D0C-4B95-BE70-8941A1EF6B51}" destId="{1E5A6B34-2F6A-41D6-904A-8DA30B436E83}" srcOrd="0" destOrd="0" presId="urn:microsoft.com/office/officeart/2005/8/layout/vList2"/>
    <dgm:cxn modelId="{F5A3194B-1018-4A7F-91E2-0F8333A17C6A}" srcId="{FFAADE3F-5BCC-447B-9142-1F4D74926270}" destId="{5D68D121-9D95-4569-A902-9DB3B5333542}" srcOrd="1" destOrd="0" parTransId="{61CBE99C-F28E-4DA2-AE6E-4401D3B31608}" sibTransId="{D32CD364-7458-4AF4-A9DC-BA61BD13CE46}"/>
    <dgm:cxn modelId="{AD8C2258-6F3B-4C94-AA58-CBCFBDF11602}" srcId="{FFAADE3F-5BCC-447B-9142-1F4D74926270}" destId="{578AD5C3-88EA-4218-A80F-14987F0D4C58}" srcOrd="7" destOrd="0" parTransId="{732025DD-FBB7-4007-A6B9-8951600D9596}" sibTransId="{957B6446-0D17-43D0-A759-8DDF379DE5C0}"/>
    <dgm:cxn modelId="{8AC14680-ACF7-4488-A9C1-C1210F40025F}" type="presOf" srcId="{08A40E81-4E53-4D8A-95E3-DB21F6C5EC02}" destId="{10D411FF-2A05-43DB-B4A3-55F7AEF28F2F}" srcOrd="0" destOrd="0" presId="urn:microsoft.com/office/officeart/2005/8/layout/vList2"/>
    <dgm:cxn modelId="{5A342681-A59A-491C-9287-FF47066654F3}" srcId="{FFAADE3F-5BCC-447B-9142-1F4D74926270}" destId="{2FC3BD69-7D0C-4B95-BE70-8941A1EF6B51}" srcOrd="3" destOrd="0" parTransId="{E85AE09D-8F59-4524-A31C-81A2E09B66C7}" sibTransId="{E7CF7CB7-E581-45AF-99E1-5410C5CD17A3}"/>
    <dgm:cxn modelId="{5ADBC881-ED53-42CB-9998-7B3C80E2B405}" srcId="{FFAADE3F-5BCC-447B-9142-1F4D74926270}" destId="{1168E07F-0812-4C3E-A200-3B4AFA505E71}" srcOrd="0" destOrd="0" parTransId="{A6D4690F-6A5E-4492-A464-47EF344AE336}" sibTransId="{E189F49B-9F14-4E4B-A1EF-4E4DE16E2D9F}"/>
    <dgm:cxn modelId="{9EE3C390-E7AB-46E4-B231-6B13715BE39A}" srcId="{FFAADE3F-5BCC-447B-9142-1F4D74926270}" destId="{BB59E18B-8B0C-41DC-AC28-C4ED725D8403}" srcOrd="5" destOrd="0" parTransId="{6C7E40A8-8A6D-4042-81BF-876463E28DC2}" sibTransId="{A1874C9B-A41D-429F-97F9-F4068E308FAC}"/>
    <dgm:cxn modelId="{BB45AF99-9A67-4572-A576-937BE1EA5DD5}" type="presOf" srcId="{1168E07F-0812-4C3E-A200-3B4AFA505E71}" destId="{B7B1AE2C-5BCB-4100-A5E8-F6300DF3AEDB}" srcOrd="0" destOrd="0" presId="urn:microsoft.com/office/officeart/2005/8/layout/vList2"/>
    <dgm:cxn modelId="{68A8B19C-8091-4D9E-8558-D9F0C9A63720}" type="presOf" srcId="{5D68D121-9D95-4569-A902-9DB3B5333542}" destId="{FE64DCB5-3CA2-439C-98B5-1268C0B2A16D}" srcOrd="0" destOrd="0" presId="urn:microsoft.com/office/officeart/2005/8/layout/vList2"/>
    <dgm:cxn modelId="{79747CC1-A5B6-4E2F-BE0B-638F72EEADF0}" type="presOf" srcId="{27CAC1E8-FA60-464A-98CC-54F1E23E3841}" destId="{1ACD4122-D2B9-40A5-8572-80F3FCD0D455}" srcOrd="0" destOrd="0" presId="urn:microsoft.com/office/officeart/2005/8/layout/vList2"/>
    <dgm:cxn modelId="{686DA8D3-51A4-489E-B215-19247CA87091}" srcId="{FFAADE3F-5BCC-447B-9142-1F4D74926270}" destId="{08A40E81-4E53-4D8A-95E3-DB21F6C5EC02}" srcOrd="4" destOrd="0" parTransId="{56CC96F6-E5FC-4D83-8862-8DDB46EC225D}" sibTransId="{800AE75D-91B9-4CD9-8AF0-EC048D826221}"/>
    <dgm:cxn modelId="{813102E1-740F-47E4-AC5F-294B7BA13CBD}" type="presOf" srcId="{BB59E18B-8B0C-41DC-AC28-C4ED725D8403}" destId="{67682FEA-1E7C-4841-872D-E642EC572F47}" srcOrd="0" destOrd="0" presId="urn:microsoft.com/office/officeart/2005/8/layout/vList2"/>
    <dgm:cxn modelId="{09D078E4-BEE2-493E-8309-433DECA84EDF}" srcId="{FFAADE3F-5BCC-447B-9142-1F4D74926270}" destId="{27CAC1E8-FA60-464A-98CC-54F1E23E3841}" srcOrd="2" destOrd="0" parTransId="{D9CBFB0D-CC81-45F4-B997-172A221C44CA}" sibTransId="{31472AB6-AA78-421B-8E96-1DB21F37EAB1}"/>
    <dgm:cxn modelId="{C6541BEC-34DF-4E90-B971-C99FBA0FF6A9}" srcId="{FFAADE3F-5BCC-447B-9142-1F4D74926270}" destId="{A915BE7E-8111-4A1C-80B1-09625A21AA8C}" srcOrd="6" destOrd="0" parTransId="{52E222C5-5855-41B9-8F9B-CCA98743E3D8}" sibTransId="{82D14B42-8B11-44D9-B8E9-B94BAAAA29E5}"/>
    <dgm:cxn modelId="{E5CA6702-B3F3-44AF-B349-7ED2E1999472}" type="presParOf" srcId="{5C631D6E-E75F-4773-B62C-F4F8E756A598}" destId="{B7B1AE2C-5BCB-4100-A5E8-F6300DF3AEDB}" srcOrd="0" destOrd="0" presId="urn:microsoft.com/office/officeart/2005/8/layout/vList2"/>
    <dgm:cxn modelId="{B7126BC2-67B6-4515-8354-133131884876}" type="presParOf" srcId="{5C631D6E-E75F-4773-B62C-F4F8E756A598}" destId="{E3C30D04-B765-46C4-ACA4-5A5433C7A282}" srcOrd="1" destOrd="0" presId="urn:microsoft.com/office/officeart/2005/8/layout/vList2"/>
    <dgm:cxn modelId="{6AD65EA7-9202-4905-B61B-CD3791EAE27D}" type="presParOf" srcId="{5C631D6E-E75F-4773-B62C-F4F8E756A598}" destId="{FE64DCB5-3CA2-439C-98B5-1268C0B2A16D}" srcOrd="2" destOrd="0" presId="urn:microsoft.com/office/officeart/2005/8/layout/vList2"/>
    <dgm:cxn modelId="{C3BFB051-1CCB-4097-8378-81427A768C6C}" type="presParOf" srcId="{5C631D6E-E75F-4773-B62C-F4F8E756A598}" destId="{420F861B-C7AC-46FF-9021-19EF0C0EAAEB}" srcOrd="3" destOrd="0" presId="urn:microsoft.com/office/officeart/2005/8/layout/vList2"/>
    <dgm:cxn modelId="{4BFA3374-5946-44E5-9BCE-E87102EB1E69}" type="presParOf" srcId="{5C631D6E-E75F-4773-B62C-F4F8E756A598}" destId="{1ACD4122-D2B9-40A5-8572-80F3FCD0D455}" srcOrd="4" destOrd="0" presId="urn:microsoft.com/office/officeart/2005/8/layout/vList2"/>
    <dgm:cxn modelId="{044AC328-D765-4398-B31B-893878D7E34D}" type="presParOf" srcId="{5C631D6E-E75F-4773-B62C-F4F8E756A598}" destId="{1925EB2A-7C20-4F28-ABAE-CEF7F7668258}" srcOrd="5" destOrd="0" presId="urn:microsoft.com/office/officeart/2005/8/layout/vList2"/>
    <dgm:cxn modelId="{545FC330-1F75-4E6A-8BE5-3C428EEF7950}" type="presParOf" srcId="{5C631D6E-E75F-4773-B62C-F4F8E756A598}" destId="{1E5A6B34-2F6A-41D6-904A-8DA30B436E83}" srcOrd="6" destOrd="0" presId="urn:microsoft.com/office/officeart/2005/8/layout/vList2"/>
    <dgm:cxn modelId="{1D437A75-A2DB-44C4-A70C-7AFFE00F3835}" type="presParOf" srcId="{5C631D6E-E75F-4773-B62C-F4F8E756A598}" destId="{3875F482-9AD9-4E33-B0D1-C2188DC0C30F}" srcOrd="7" destOrd="0" presId="urn:microsoft.com/office/officeart/2005/8/layout/vList2"/>
    <dgm:cxn modelId="{97158019-274A-409D-A2FC-6F5688B98B46}" type="presParOf" srcId="{5C631D6E-E75F-4773-B62C-F4F8E756A598}" destId="{10D411FF-2A05-43DB-B4A3-55F7AEF28F2F}" srcOrd="8" destOrd="0" presId="urn:microsoft.com/office/officeart/2005/8/layout/vList2"/>
    <dgm:cxn modelId="{1584E578-9141-49E6-9158-5EC1DEA172A1}" type="presParOf" srcId="{5C631D6E-E75F-4773-B62C-F4F8E756A598}" destId="{1605CD00-CDEE-4F21-9D3F-E17A962F4FD6}" srcOrd="9" destOrd="0" presId="urn:microsoft.com/office/officeart/2005/8/layout/vList2"/>
    <dgm:cxn modelId="{2C395D08-DB13-426D-958A-15D5443E2EB9}" type="presParOf" srcId="{5C631D6E-E75F-4773-B62C-F4F8E756A598}" destId="{67682FEA-1E7C-4841-872D-E642EC572F47}" srcOrd="10" destOrd="0" presId="urn:microsoft.com/office/officeart/2005/8/layout/vList2"/>
    <dgm:cxn modelId="{2D5B678C-C0FC-42B9-B9A5-F0C34956CD7E}" type="presParOf" srcId="{5C631D6E-E75F-4773-B62C-F4F8E756A598}" destId="{1920414C-0A0D-4E5F-9C95-A8EF1C17E58B}" srcOrd="11" destOrd="0" presId="urn:microsoft.com/office/officeart/2005/8/layout/vList2"/>
    <dgm:cxn modelId="{4144694A-5C35-4F96-9EB9-56199F9AF19A}" type="presParOf" srcId="{5C631D6E-E75F-4773-B62C-F4F8E756A598}" destId="{9FF324CD-B8B9-485F-AE2C-1D9DE98B9C38}" srcOrd="12" destOrd="0" presId="urn:microsoft.com/office/officeart/2005/8/layout/vList2"/>
    <dgm:cxn modelId="{F51809B5-F9B5-4A97-BEB9-8B484F1DB3D0}" type="presParOf" srcId="{5C631D6E-E75F-4773-B62C-F4F8E756A598}" destId="{5B674CEB-5847-4A57-9104-BC230C461DC5}" srcOrd="13" destOrd="0" presId="urn:microsoft.com/office/officeart/2005/8/layout/vList2"/>
    <dgm:cxn modelId="{D686AAB1-862B-4348-83A1-8F73D145CE23}" type="presParOf" srcId="{5C631D6E-E75F-4773-B62C-F4F8E756A598}" destId="{1EA51028-0706-449D-87AD-1BE0DA20CACE}"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48FE4B-71C2-4086-857C-9BB68A200D67}"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GB"/>
        </a:p>
      </dgm:t>
    </dgm:pt>
    <dgm:pt modelId="{693EDB0C-2BF2-45BB-8276-3C70518FBB80}">
      <dgm:prSet custT="1"/>
      <dgm:spPr/>
      <dgm:t>
        <a:bodyPr/>
        <a:lstStyle/>
        <a:p>
          <a:r>
            <a:rPr lang="en-GB" sz="1600"/>
            <a:t>Part B1 (document 1) </a:t>
          </a:r>
        </a:p>
      </dgm:t>
    </dgm:pt>
    <dgm:pt modelId="{D92503F5-06B8-4DE2-9DC3-22668927BBE5}" type="parTrans" cxnId="{C5C3FB4F-0556-4F5E-A631-D104B67A063E}">
      <dgm:prSet/>
      <dgm:spPr/>
      <dgm:t>
        <a:bodyPr/>
        <a:lstStyle/>
        <a:p>
          <a:endParaRPr lang="en-GB" sz="2000"/>
        </a:p>
      </dgm:t>
    </dgm:pt>
    <dgm:pt modelId="{7371E6AA-2567-4F91-87DC-B6FC24DA8676}" type="sibTrans" cxnId="{C5C3FB4F-0556-4F5E-A631-D104B67A063E}">
      <dgm:prSet/>
      <dgm:spPr/>
      <dgm:t>
        <a:bodyPr/>
        <a:lstStyle/>
        <a:p>
          <a:endParaRPr lang="en-GB" sz="2000"/>
        </a:p>
      </dgm:t>
    </dgm:pt>
    <dgm:pt modelId="{B2D9D8B7-CF08-4317-9137-5193B4A1408E}">
      <dgm:prSet custT="1"/>
      <dgm:spPr/>
      <dgm:t>
        <a:bodyPr/>
        <a:lstStyle/>
        <a:p>
          <a:r>
            <a:rPr lang="en-GB" sz="1600" b="0">
              <a:solidFill>
                <a:schemeClr val="accent2"/>
              </a:solidFill>
            </a:rPr>
            <a:t>Comprises the Start Page, Table of Contents, List of Participating Organisations and declarations tables</a:t>
          </a:r>
        </a:p>
      </dgm:t>
    </dgm:pt>
    <dgm:pt modelId="{12CE0503-7392-479F-9EFA-C9FC4CAB81E7}" type="parTrans" cxnId="{84E48C5F-253D-483B-901F-D4816662FD80}">
      <dgm:prSet/>
      <dgm:spPr/>
      <dgm:t>
        <a:bodyPr/>
        <a:lstStyle/>
        <a:p>
          <a:endParaRPr lang="en-GB" sz="2000"/>
        </a:p>
      </dgm:t>
    </dgm:pt>
    <dgm:pt modelId="{F38FDDF9-4DEE-479E-965A-52683D405334}" type="sibTrans" cxnId="{84E48C5F-253D-483B-901F-D4816662FD80}">
      <dgm:prSet/>
      <dgm:spPr/>
      <dgm:t>
        <a:bodyPr/>
        <a:lstStyle/>
        <a:p>
          <a:endParaRPr lang="en-GB" sz="2000"/>
        </a:p>
      </dgm:t>
    </dgm:pt>
    <dgm:pt modelId="{43C16ED9-38E4-4713-B90A-0B624D5C51E7}">
      <dgm:prSet custT="1"/>
      <dgm:spPr/>
      <dgm:t>
        <a:bodyPr/>
        <a:lstStyle/>
        <a:p>
          <a:r>
            <a:rPr lang="en-GB" sz="1600">
              <a:solidFill>
                <a:schemeClr val="accent3"/>
              </a:solidFill>
            </a:rPr>
            <a:t>Sections 1-3 (max 30 pages)</a:t>
          </a:r>
        </a:p>
      </dgm:t>
    </dgm:pt>
    <dgm:pt modelId="{77422D48-E6A1-4D2B-90F6-618C2FEA7B69}" type="parTrans" cxnId="{22C8E1B2-3A9F-4623-880E-635D28947092}">
      <dgm:prSet/>
      <dgm:spPr/>
      <dgm:t>
        <a:bodyPr/>
        <a:lstStyle/>
        <a:p>
          <a:endParaRPr lang="en-GB" sz="2000"/>
        </a:p>
      </dgm:t>
    </dgm:pt>
    <dgm:pt modelId="{4F149F9B-079B-4AFC-A0D5-27BEC69FE038}" type="sibTrans" cxnId="{22C8E1B2-3A9F-4623-880E-635D28947092}">
      <dgm:prSet/>
      <dgm:spPr/>
      <dgm:t>
        <a:bodyPr/>
        <a:lstStyle/>
        <a:p>
          <a:endParaRPr lang="en-GB" sz="2000"/>
        </a:p>
      </dgm:t>
    </dgm:pt>
    <dgm:pt modelId="{0B905E88-AC3A-40EA-9677-3A17A1B219DD}">
      <dgm:prSet custT="1"/>
      <dgm:spPr/>
      <dgm:t>
        <a:bodyPr/>
        <a:lstStyle/>
        <a:p>
          <a:r>
            <a:rPr lang="en-GB" sz="1600"/>
            <a:t>Respect the instructions!</a:t>
          </a:r>
        </a:p>
      </dgm:t>
    </dgm:pt>
    <dgm:pt modelId="{A05CFD78-C642-4CB1-8916-A07E590ADFA8}" type="parTrans" cxnId="{EF3072C9-B328-4999-A567-B15210DE50DD}">
      <dgm:prSet/>
      <dgm:spPr/>
      <dgm:t>
        <a:bodyPr/>
        <a:lstStyle/>
        <a:p>
          <a:endParaRPr lang="en-GB" sz="2000"/>
        </a:p>
      </dgm:t>
    </dgm:pt>
    <dgm:pt modelId="{9EA85C81-3DA3-4B0E-942A-1E9F2E89D164}" type="sibTrans" cxnId="{EF3072C9-B328-4999-A567-B15210DE50DD}">
      <dgm:prSet/>
      <dgm:spPr/>
      <dgm:t>
        <a:bodyPr/>
        <a:lstStyle/>
        <a:p>
          <a:endParaRPr lang="en-GB" sz="2000"/>
        </a:p>
      </dgm:t>
    </dgm:pt>
    <dgm:pt modelId="{24DE231C-252E-40D7-87BB-6AD916BE8D7B}">
      <dgm:prSet custT="1"/>
      <dgm:spPr/>
      <dgm:t>
        <a:bodyPr/>
        <a:lstStyle/>
        <a:p>
          <a:r>
            <a:rPr lang="en-GB" sz="1600"/>
            <a:t>The expert evaluators will disregard any excess pages above the 34-page limit</a:t>
          </a:r>
        </a:p>
      </dgm:t>
    </dgm:pt>
    <dgm:pt modelId="{5F494552-C5AC-4AA4-83AA-B13228BBCE9C}" type="parTrans" cxnId="{CF7EA3C3-3FED-456B-9000-44D7C3383EEF}">
      <dgm:prSet/>
      <dgm:spPr/>
      <dgm:t>
        <a:bodyPr/>
        <a:lstStyle/>
        <a:p>
          <a:endParaRPr lang="en-GB" sz="2000"/>
        </a:p>
      </dgm:t>
    </dgm:pt>
    <dgm:pt modelId="{2E8468EA-799C-4E57-B771-8073756F3029}" type="sibTrans" cxnId="{CF7EA3C3-3FED-456B-9000-44D7C3383EEF}">
      <dgm:prSet/>
      <dgm:spPr/>
      <dgm:t>
        <a:bodyPr/>
        <a:lstStyle/>
        <a:p>
          <a:endParaRPr lang="en-GB" sz="2000"/>
        </a:p>
      </dgm:t>
    </dgm:pt>
    <dgm:pt modelId="{FB2BF93B-3C24-4F8E-8AC9-5C08BD454BB3}">
      <dgm:prSet custT="1"/>
      <dgm:spPr/>
      <dgm:t>
        <a:bodyPr/>
        <a:lstStyle/>
        <a:p>
          <a:r>
            <a:rPr lang="en-GB" sz="1600"/>
            <a:t>Part B2 (document 2) </a:t>
          </a:r>
        </a:p>
      </dgm:t>
    </dgm:pt>
    <dgm:pt modelId="{2125E461-9675-4960-8439-6E988295FA8C}" type="parTrans" cxnId="{E87FF56E-DEE1-4A19-BDAA-A454B6708365}">
      <dgm:prSet/>
      <dgm:spPr/>
      <dgm:t>
        <a:bodyPr/>
        <a:lstStyle/>
        <a:p>
          <a:endParaRPr lang="en-GB" sz="2000"/>
        </a:p>
      </dgm:t>
    </dgm:pt>
    <dgm:pt modelId="{2AD6FD81-A7E9-4CEE-AB60-FC41312770C9}" type="sibTrans" cxnId="{E87FF56E-DEE1-4A19-BDAA-A454B6708365}">
      <dgm:prSet/>
      <dgm:spPr/>
      <dgm:t>
        <a:bodyPr/>
        <a:lstStyle/>
        <a:p>
          <a:endParaRPr lang="en-GB" sz="2000"/>
        </a:p>
      </dgm:t>
    </dgm:pt>
    <dgm:pt modelId="{AC1FA5DC-0980-4AF1-84E5-6C4982F881AE}">
      <dgm:prSet custT="1"/>
      <dgm:spPr/>
      <dgm:t>
        <a:bodyPr/>
        <a:lstStyle/>
        <a:p>
          <a:r>
            <a:rPr lang="en-GB" sz="1600">
              <a:solidFill>
                <a:schemeClr val="accent3"/>
              </a:solidFill>
            </a:rPr>
            <a:t>Sections 4-7 </a:t>
          </a:r>
        </a:p>
      </dgm:t>
    </dgm:pt>
    <dgm:pt modelId="{8BEBAC0A-9C06-4F99-9554-97E6D721684A}" type="parTrans" cxnId="{E0106EAF-16A7-4D24-89DF-9542293AE54C}">
      <dgm:prSet/>
      <dgm:spPr/>
      <dgm:t>
        <a:bodyPr/>
        <a:lstStyle/>
        <a:p>
          <a:endParaRPr lang="en-GB" sz="2000"/>
        </a:p>
      </dgm:t>
    </dgm:pt>
    <dgm:pt modelId="{DF7FF2B3-4FA4-47BA-B19C-5D39BDC07E87}" type="sibTrans" cxnId="{E0106EAF-16A7-4D24-89DF-9542293AE54C}">
      <dgm:prSet/>
      <dgm:spPr/>
      <dgm:t>
        <a:bodyPr/>
        <a:lstStyle/>
        <a:p>
          <a:endParaRPr lang="en-GB" sz="2000"/>
        </a:p>
      </dgm:t>
    </dgm:pt>
    <dgm:pt modelId="{44A86ADF-FF2C-4836-A4CE-37C527022FDC}">
      <dgm:prSet custT="1"/>
      <dgm:spPr/>
      <dgm:t>
        <a:bodyPr/>
        <a:lstStyle/>
        <a:p>
          <a:r>
            <a:rPr lang="en-GB" sz="1600"/>
            <a:t>No overall page limit is applied to this document</a:t>
          </a:r>
        </a:p>
      </dgm:t>
    </dgm:pt>
    <dgm:pt modelId="{B24293CE-B3B1-4884-8626-D4D215CB7C8A}" type="parTrans" cxnId="{C4E8A5D9-AE5D-4F1F-822B-21608AB6C5AF}">
      <dgm:prSet/>
      <dgm:spPr/>
      <dgm:t>
        <a:bodyPr/>
        <a:lstStyle/>
        <a:p>
          <a:endParaRPr lang="en-GB" sz="2000"/>
        </a:p>
      </dgm:t>
    </dgm:pt>
    <dgm:pt modelId="{32174CDC-2B96-4486-ABB5-27C23DEA4644}" type="sibTrans" cxnId="{C4E8A5D9-AE5D-4F1F-822B-21608AB6C5AF}">
      <dgm:prSet/>
      <dgm:spPr/>
      <dgm:t>
        <a:bodyPr/>
        <a:lstStyle/>
        <a:p>
          <a:endParaRPr lang="en-GB" sz="2000"/>
        </a:p>
      </dgm:t>
    </dgm:pt>
    <dgm:pt modelId="{2A37FF32-FF6C-4C95-9EBD-E6B539540ED4}">
      <dgm:prSet custT="1"/>
      <dgm:spPr/>
      <dgm:t>
        <a:bodyPr/>
        <a:lstStyle/>
        <a:p>
          <a:r>
            <a:rPr lang="en-GB" sz="1600"/>
            <a:t>Respect the instructions!</a:t>
          </a:r>
        </a:p>
      </dgm:t>
    </dgm:pt>
    <dgm:pt modelId="{24334EB1-FE8F-494A-841C-45F387CBF4FC}" type="parTrans" cxnId="{07F63C6F-2D8F-413E-91F8-E0953D9FC8B6}">
      <dgm:prSet/>
      <dgm:spPr/>
      <dgm:t>
        <a:bodyPr/>
        <a:lstStyle/>
        <a:p>
          <a:endParaRPr lang="en-GB" sz="2000"/>
        </a:p>
      </dgm:t>
    </dgm:pt>
    <dgm:pt modelId="{27B247E2-CEE5-4DBE-95C7-B355DC65B491}" type="sibTrans" cxnId="{07F63C6F-2D8F-413E-91F8-E0953D9FC8B6}">
      <dgm:prSet/>
      <dgm:spPr/>
      <dgm:t>
        <a:bodyPr/>
        <a:lstStyle/>
        <a:p>
          <a:endParaRPr lang="en-GB" sz="2000"/>
        </a:p>
      </dgm:t>
    </dgm:pt>
    <dgm:pt modelId="{5C4B4A73-439E-4390-8F92-C8829495FBF5}">
      <dgm:prSet custT="1"/>
      <dgm:spPr/>
      <dgm:t>
        <a:bodyPr/>
        <a:lstStyle/>
        <a:p>
          <a:r>
            <a:rPr lang="en-GB" sz="1600">
              <a:solidFill>
                <a:schemeClr val="accent2"/>
              </a:solidFill>
            </a:rPr>
            <a:t>Maximum total length of document is 34 pages</a:t>
          </a:r>
        </a:p>
      </dgm:t>
    </dgm:pt>
    <dgm:pt modelId="{5C30E553-3FEE-49B7-986F-A035BB500959}" type="sibTrans" cxnId="{6C3CE568-F7D7-4A85-B945-654E224C89FD}">
      <dgm:prSet/>
      <dgm:spPr/>
      <dgm:t>
        <a:bodyPr/>
        <a:lstStyle/>
        <a:p>
          <a:endParaRPr lang="en-GB" sz="2000"/>
        </a:p>
      </dgm:t>
    </dgm:pt>
    <dgm:pt modelId="{3BBC8357-7B47-48AA-AB72-0720368E3C33}" type="parTrans" cxnId="{6C3CE568-F7D7-4A85-B945-654E224C89FD}">
      <dgm:prSet/>
      <dgm:spPr/>
      <dgm:t>
        <a:bodyPr/>
        <a:lstStyle/>
        <a:p>
          <a:endParaRPr lang="en-GB" sz="2000"/>
        </a:p>
      </dgm:t>
    </dgm:pt>
    <dgm:pt modelId="{FF5EFB86-1BBD-4955-A829-19037DF027AC}" type="pres">
      <dgm:prSet presAssocID="{E048FE4B-71C2-4086-857C-9BB68A200D67}" presName="linear" presStyleCnt="0">
        <dgm:presLayoutVars>
          <dgm:dir/>
          <dgm:animLvl val="lvl"/>
          <dgm:resizeHandles val="exact"/>
        </dgm:presLayoutVars>
      </dgm:prSet>
      <dgm:spPr/>
    </dgm:pt>
    <dgm:pt modelId="{DF646E7F-67EB-4221-8FBD-D0D636613101}" type="pres">
      <dgm:prSet presAssocID="{693EDB0C-2BF2-45BB-8276-3C70518FBB80}" presName="parentLin" presStyleCnt="0"/>
      <dgm:spPr/>
    </dgm:pt>
    <dgm:pt modelId="{E26C8138-D220-40BB-B6A5-70B12198762B}" type="pres">
      <dgm:prSet presAssocID="{693EDB0C-2BF2-45BB-8276-3C70518FBB80}" presName="parentLeftMargin" presStyleLbl="node1" presStyleIdx="0" presStyleCnt="2"/>
      <dgm:spPr/>
    </dgm:pt>
    <dgm:pt modelId="{08202F58-E84F-488B-83D4-F6CC82928CFC}" type="pres">
      <dgm:prSet presAssocID="{693EDB0C-2BF2-45BB-8276-3C70518FBB80}" presName="parentText" presStyleLbl="node1" presStyleIdx="0" presStyleCnt="2">
        <dgm:presLayoutVars>
          <dgm:chMax val="0"/>
          <dgm:bulletEnabled val="1"/>
        </dgm:presLayoutVars>
      </dgm:prSet>
      <dgm:spPr/>
    </dgm:pt>
    <dgm:pt modelId="{7CBA0862-DCE3-4EB8-9CC4-9FA827565487}" type="pres">
      <dgm:prSet presAssocID="{693EDB0C-2BF2-45BB-8276-3C70518FBB80}" presName="negativeSpace" presStyleCnt="0"/>
      <dgm:spPr/>
    </dgm:pt>
    <dgm:pt modelId="{3FBFC0BE-965C-4B11-8D20-B7F094D33D8E}" type="pres">
      <dgm:prSet presAssocID="{693EDB0C-2BF2-45BB-8276-3C70518FBB80}" presName="childText" presStyleLbl="conFgAcc1" presStyleIdx="0" presStyleCnt="2">
        <dgm:presLayoutVars>
          <dgm:bulletEnabled val="1"/>
        </dgm:presLayoutVars>
      </dgm:prSet>
      <dgm:spPr/>
    </dgm:pt>
    <dgm:pt modelId="{2EA646F7-63B6-4347-89F6-CDC3579F70E9}" type="pres">
      <dgm:prSet presAssocID="{7371E6AA-2567-4F91-87DC-B6FC24DA8676}" presName="spaceBetweenRectangles" presStyleCnt="0"/>
      <dgm:spPr/>
    </dgm:pt>
    <dgm:pt modelId="{0A7C80C3-CB10-47A6-9AF9-6745F622B59A}" type="pres">
      <dgm:prSet presAssocID="{FB2BF93B-3C24-4F8E-8AC9-5C08BD454BB3}" presName="parentLin" presStyleCnt="0"/>
      <dgm:spPr/>
    </dgm:pt>
    <dgm:pt modelId="{764BBED1-D796-46D1-BF61-DDA95A9A5E0D}" type="pres">
      <dgm:prSet presAssocID="{FB2BF93B-3C24-4F8E-8AC9-5C08BD454BB3}" presName="parentLeftMargin" presStyleLbl="node1" presStyleIdx="0" presStyleCnt="2"/>
      <dgm:spPr/>
    </dgm:pt>
    <dgm:pt modelId="{D9D8F5D7-7498-423A-8041-548C8F3D40D8}" type="pres">
      <dgm:prSet presAssocID="{FB2BF93B-3C24-4F8E-8AC9-5C08BD454BB3}" presName="parentText" presStyleLbl="node1" presStyleIdx="1" presStyleCnt="2">
        <dgm:presLayoutVars>
          <dgm:chMax val="0"/>
          <dgm:bulletEnabled val="1"/>
        </dgm:presLayoutVars>
      </dgm:prSet>
      <dgm:spPr/>
    </dgm:pt>
    <dgm:pt modelId="{B78BAC41-A435-4171-8DED-D9C23264877C}" type="pres">
      <dgm:prSet presAssocID="{FB2BF93B-3C24-4F8E-8AC9-5C08BD454BB3}" presName="negativeSpace" presStyleCnt="0"/>
      <dgm:spPr/>
    </dgm:pt>
    <dgm:pt modelId="{6F6957A6-C7BC-4136-A673-BC6962F99E61}" type="pres">
      <dgm:prSet presAssocID="{FB2BF93B-3C24-4F8E-8AC9-5C08BD454BB3}" presName="childText" presStyleLbl="conFgAcc1" presStyleIdx="1" presStyleCnt="2">
        <dgm:presLayoutVars>
          <dgm:bulletEnabled val="1"/>
        </dgm:presLayoutVars>
      </dgm:prSet>
      <dgm:spPr/>
    </dgm:pt>
  </dgm:ptLst>
  <dgm:cxnLst>
    <dgm:cxn modelId="{C58D1902-39E9-4697-B5B3-39C6774C1332}" type="presOf" srcId="{5C4B4A73-439E-4390-8F92-C8829495FBF5}" destId="{3FBFC0BE-965C-4B11-8D20-B7F094D33D8E}" srcOrd="0" destOrd="2" presId="urn:microsoft.com/office/officeart/2005/8/layout/list1"/>
    <dgm:cxn modelId="{DEFB680F-99E9-48C9-B582-F8DF0A524C43}" type="presOf" srcId="{E048FE4B-71C2-4086-857C-9BB68A200D67}" destId="{FF5EFB86-1BBD-4955-A829-19037DF027AC}" srcOrd="0" destOrd="0" presId="urn:microsoft.com/office/officeart/2005/8/layout/list1"/>
    <dgm:cxn modelId="{5FC7761E-8BF9-4FEB-AF4B-154FE1AE28D3}" type="presOf" srcId="{44A86ADF-FF2C-4836-A4CE-37C527022FDC}" destId="{6F6957A6-C7BC-4136-A673-BC6962F99E61}" srcOrd="0" destOrd="1" presId="urn:microsoft.com/office/officeart/2005/8/layout/list1"/>
    <dgm:cxn modelId="{2653B021-1DC4-40CC-ABBB-D33A72428942}" type="presOf" srcId="{693EDB0C-2BF2-45BB-8276-3C70518FBB80}" destId="{E26C8138-D220-40BB-B6A5-70B12198762B}" srcOrd="0" destOrd="0" presId="urn:microsoft.com/office/officeart/2005/8/layout/list1"/>
    <dgm:cxn modelId="{84E48C5F-253D-483B-901F-D4816662FD80}" srcId="{693EDB0C-2BF2-45BB-8276-3C70518FBB80}" destId="{B2D9D8B7-CF08-4317-9137-5193B4A1408E}" srcOrd="0" destOrd="0" parTransId="{12CE0503-7392-479F-9EFA-C9FC4CAB81E7}" sibTransId="{F38FDDF9-4DEE-479E-965A-52683D405334}"/>
    <dgm:cxn modelId="{6C3CE568-F7D7-4A85-B945-654E224C89FD}" srcId="{693EDB0C-2BF2-45BB-8276-3C70518FBB80}" destId="{5C4B4A73-439E-4390-8F92-C8829495FBF5}" srcOrd="2" destOrd="0" parTransId="{3BBC8357-7B47-48AA-AB72-0720368E3C33}" sibTransId="{5C30E553-3FEE-49B7-986F-A035BB500959}"/>
    <dgm:cxn modelId="{2CA2664C-B1D8-44D8-8C66-FF39ED4C2E6E}" type="presOf" srcId="{FB2BF93B-3C24-4F8E-8AC9-5C08BD454BB3}" destId="{764BBED1-D796-46D1-BF61-DDA95A9A5E0D}" srcOrd="0" destOrd="0" presId="urn:microsoft.com/office/officeart/2005/8/layout/list1"/>
    <dgm:cxn modelId="{E87FF56E-DEE1-4A19-BDAA-A454B6708365}" srcId="{E048FE4B-71C2-4086-857C-9BB68A200D67}" destId="{FB2BF93B-3C24-4F8E-8AC9-5C08BD454BB3}" srcOrd="1" destOrd="0" parTransId="{2125E461-9675-4960-8439-6E988295FA8C}" sibTransId="{2AD6FD81-A7E9-4CEE-AB60-FC41312770C9}"/>
    <dgm:cxn modelId="{07F63C6F-2D8F-413E-91F8-E0953D9FC8B6}" srcId="{FB2BF93B-3C24-4F8E-8AC9-5C08BD454BB3}" destId="{2A37FF32-FF6C-4C95-9EBD-E6B539540ED4}" srcOrd="2" destOrd="0" parTransId="{24334EB1-FE8F-494A-841C-45F387CBF4FC}" sibTransId="{27B247E2-CEE5-4DBE-95C7-B355DC65B491}"/>
    <dgm:cxn modelId="{C5C3FB4F-0556-4F5E-A631-D104B67A063E}" srcId="{E048FE4B-71C2-4086-857C-9BB68A200D67}" destId="{693EDB0C-2BF2-45BB-8276-3C70518FBB80}" srcOrd="0" destOrd="0" parTransId="{D92503F5-06B8-4DE2-9DC3-22668927BBE5}" sibTransId="{7371E6AA-2567-4F91-87DC-B6FC24DA8676}"/>
    <dgm:cxn modelId="{93378971-8957-4FA6-84E5-A48B94A4C83B}" type="presOf" srcId="{693EDB0C-2BF2-45BB-8276-3C70518FBB80}" destId="{08202F58-E84F-488B-83D4-F6CC82928CFC}" srcOrd="1" destOrd="0" presId="urn:microsoft.com/office/officeart/2005/8/layout/list1"/>
    <dgm:cxn modelId="{53D0B673-B3C7-4611-A543-5A424ABF9C1A}" type="presOf" srcId="{0B905E88-AC3A-40EA-9677-3A17A1B219DD}" destId="{3FBFC0BE-965C-4B11-8D20-B7F094D33D8E}" srcOrd="0" destOrd="3" presId="urn:microsoft.com/office/officeart/2005/8/layout/list1"/>
    <dgm:cxn modelId="{1C016874-4461-4DF6-88B4-711F6459A0D5}" type="presOf" srcId="{AC1FA5DC-0980-4AF1-84E5-6C4982F881AE}" destId="{6F6957A6-C7BC-4136-A673-BC6962F99E61}" srcOrd="0" destOrd="0" presId="urn:microsoft.com/office/officeart/2005/8/layout/list1"/>
    <dgm:cxn modelId="{1D3D8B58-ECBA-4C2A-AE72-5FFE110BC23A}" type="presOf" srcId="{24DE231C-252E-40D7-87BB-6AD916BE8D7B}" destId="{3FBFC0BE-965C-4B11-8D20-B7F094D33D8E}" srcOrd="0" destOrd="4" presId="urn:microsoft.com/office/officeart/2005/8/layout/list1"/>
    <dgm:cxn modelId="{3DE21783-572D-4F8D-A1AA-2CA8EB477BA6}" type="presOf" srcId="{43C16ED9-38E4-4713-B90A-0B624D5C51E7}" destId="{3FBFC0BE-965C-4B11-8D20-B7F094D33D8E}" srcOrd="0" destOrd="1" presId="urn:microsoft.com/office/officeart/2005/8/layout/list1"/>
    <dgm:cxn modelId="{D0FB5A86-E6D3-4164-812B-613344F1DB46}" type="presOf" srcId="{FB2BF93B-3C24-4F8E-8AC9-5C08BD454BB3}" destId="{D9D8F5D7-7498-423A-8041-548C8F3D40D8}" srcOrd="1" destOrd="0" presId="urn:microsoft.com/office/officeart/2005/8/layout/list1"/>
    <dgm:cxn modelId="{9AD7A988-F01E-4D4F-9E5F-5D8AF667449C}" type="presOf" srcId="{2A37FF32-FF6C-4C95-9EBD-E6B539540ED4}" destId="{6F6957A6-C7BC-4136-A673-BC6962F99E61}" srcOrd="0" destOrd="2" presId="urn:microsoft.com/office/officeart/2005/8/layout/list1"/>
    <dgm:cxn modelId="{E0106EAF-16A7-4D24-89DF-9542293AE54C}" srcId="{FB2BF93B-3C24-4F8E-8AC9-5C08BD454BB3}" destId="{AC1FA5DC-0980-4AF1-84E5-6C4982F881AE}" srcOrd="0" destOrd="0" parTransId="{8BEBAC0A-9C06-4F99-9554-97E6D721684A}" sibTransId="{DF7FF2B3-4FA4-47BA-B19C-5D39BDC07E87}"/>
    <dgm:cxn modelId="{22C8E1B2-3A9F-4623-880E-635D28947092}" srcId="{693EDB0C-2BF2-45BB-8276-3C70518FBB80}" destId="{43C16ED9-38E4-4713-B90A-0B624D5C51E7}" srcOrd="1" destOrd="0" parTransId="{77422D48-E6A1-4D2B-90F6-618C2FEA7B69}" sibTransId="{4F149F9B-079B-4AFC-A0D5-27BEC69FE038}"/>
    <dgm:cxn modelId="{CF7EA3C3-3FED-456B-9000-44D7C3383EEF}" srcId="{693EDB0C-2BF2-45BB-8276-3C70518FBB80}" destId="{24DE231C-252E-40D7-87BB-6AD916BE8D7B}" srcOrd="4" destOrd="0" parTransId="{5F494552-C5AC-4AA4-83AA-B13228BBCE9C}" sibTransId="{2E8468EA-799C-4E57-B771-8073756F3029}"/>
    <dgm:cxn modelId="{EF3072C9-B328-4999-A567-B15210DE50DD}" srcId="{693EDB0C-2BF2-45BB-8276-3C70518FBB80}" destId="{0B905E88-AC3A-40EA-9677-3A17A1B219DD}" srcOrd="3" destOrd="0" parTransId="{A05CFD78-C642-4CB1-8916-A07E590ADFA8}" sibTransId="{9EA85C81-3DA3-4B0E-942A-1E9F2E89D164}"/>
    <dgm:cxn modelId="{C4E8A5D9-AE5D-4F1F-822B-21608AB6C5AF}" srcId="{FB2BF93B-3C24-4F8E-8AC9-5C08BD454BB3}" destId="{44A86ADF-FF2C-4836-A4CE-37C527022FDC}" srcOrd="1" destOrd="0" parTransId="{B24293CE-B3B1-4884-8626-D4D215CB7C8A}" sibTransId="{32174CDC-2B96-4486-ABB5-27C23DEA4644}"/>
    <dgm:cxn modelId="{FE0036FA-C150-47C6-AFAA-1DB6D9207F51}" type="presOf" srcId="{B2D9D8B7-CF08-4317-9137-5193B4A1408E}" destId="{3FBFC0BE-965C-4B11-8D20-B7F094D33D8E}" srcOrd="0" destOrd="0" presId="urn:microsoft.com/office/officeart/2005/8/layout/list1"/>
    <dgm:cxn modelId="{BEF3F35B-9DE4-4A44-8706-F34FCBDBDBEE}" type="presParOf" srcId="{FF5EFB86-1BBD-4955-A829-19037DF027AC}" destId="{DF646E7F-67EB-4221-8FBD-D0D636613101}" srcOrd="0" destOrd="0" presId="urn:microsoft.com/office/officeart/2005/8/layout/list1"/>
    <dgm:cxn modelId="{0FDB8E91-FC05-4C39-8D98-B96A978D0FAD}" type="presParOf" srcId="{DF646E7F-67EB-4221-8FBD-D0D636613101}" destId="{E26C8138-D220-40BB-B6A5-70B12198762B}" srcOrd="0" destOrd="0" presId="urn:microsoft.com/office/officeart/2005/8/layout/list1"/>
    <dgm:cxn modelId="{9FFD4D55-2D87-4F7D-A8DF-77F603FC0D00}" type="presParOf" srcId="{DF646E7F-67EB-4221-8FBD-D0D636613101}" destId="{08202F58-E84F-488B-83D4-F6CC82928CFC}" srcOrd="1" destOrd="0" presId="urn:microsoft.com/office/officeart/2005/8/layout/list1"/>
    <dgm:cxn modelId="{DC3A16A2-4F1E-4404-B05C-F77348001DE5}" type="presParOf" srcId="{FF5EFB86-1BBD-4955-A829-19037DF027AC}" destId="{7CBA0862-DCE3-4EB8-9CC4-9FA827565487}" srcOrd="1" destOrd="0" presId="urn:microsoft.com/office/officeart/2005/8/layout/list1"/>
    <dgm:cxn modelId="{B0388B81-9B05-4BFF-904E-C9AEB4A431EA}" type="presParOf" srcId="{FF5EFB86-1BBD-4955-A829-19037DF027AC}" destId="{3FBFC0BE-965C-4B11-8D20-B7F094D33D8E}" srcOrd="2" destOrd="0" presId="urn:microsoft.com/office/officeart/2005/8/layout/list1"/>
    <dgm:cxn modelId="{C771EF50-106B-47F0-8E2D-CD4CDBB75D71}" type="presParOf" srcId="{FF5EFB86-1BBD-4955-A829-19037DF027AC}" destId="{2EA646F7-63B6-4347-89F6-CDC3579F70E9}" srcOrd="3" destOrd="0" presId="urn:microsoft.com/office/officeart/2005/8/layout/list1"/>
    <dgm:cxn modelId="{A1AC5D2C-3218-48E8-A141-92E9C8D9182E}" type="presParOf" srcId="{FF5EFB86-1BBD-4955-A829-19037DF027AC}" destId="{0A7C80C3-CB10-47A6-9AF9-6745F622B59A}" srcOrd="4" destOrd="0" presId="urn:microsoft.com/office/officeart/2005/8/layout/list1"/>
    <dgm:cxn modelId="{CEE7FFFB-A5E4-4DC0-BA91-7F0F998761F4}" type="presParOf" srcId="{0A7C80C3-CB10-47A6-9AF9-6745F622B59A}" destId="{764BBED1-D796-46D1-BF61-DDA95A9A5E0D}" srcOrd="0" destOrd="0" presId="urn:microsoft.com/office/officeart/2005/8/layout/list1"/>
    <dgm:cxn modelId="{F9FC71A1-0300-4DC2-BD62-CBACA4226477}" type="presParOf" srcId="{0A7C80C3-CB10-47A6-9AF9-6745F622B59A}" destId="{D9D8F5D7-7498-423A-8041-548C8F3D40D8}" srcOrd="1" destOrd="0" presId="urn:microsoft.com/office/officeart/2005/8/layout/list1"/>
    <dgm:cxn modelId="{792FB275-844E-4BDE-B09C-1E3EB6317468}" type="presParOf" srcId="{FF5EFB86-1BBD-4955-A829-19037DF027AC}" destId="{B78BAC41-A435-4171-8DED-D9C23264877C}" srcOrd="5" destOrd="0" presId="urn:microsoft.com/office/officeart/2005/8/layout/list1"/>
    <dgm:cxn modelId="{4D9166B5-090B-4890-8A80-BA981CBD36F5}" type="presParOf" srcId="{FF5EFB86-1BBD-4955-A829-19037DF027AC}" destId="{6F6957A6-C7BC-4136-A673-BC6962F99E6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2F5E50-8464-42D1-8A7E-0E4E89B7D9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363EC5A9-CE1E-4621-996E-1C0C703ECCFC}">
      <dgm:prSet custT="1"/>
      <dgm:spPr/>
      <dgm:t>
        <a:bodyPr/>
        <a:lstStyle/>
        <a:p>
          <a:r>
            <a:rPr lang="en-GB" sz="1400"/>
            <a:t>Min font size 11</a:t>
          </a:r>
        </a:p>
        <a:p>
          <a:br>
            <a:rPr lang="en-GB" sz="1400"/>
          </a:br>
          <a:r>
            <a:rPr lang="en-GB" sz="1200"/>
            <a:t>Except for tables and footnotes (min. font size 8)</a:t>
          </a:r>
          <a:endParaRPr lang="en-GB" sz="1400"/>
        </a:p>
      </dgm:t>
    </dgm:pt>
    <dgm:pt modelId="{B2209311-3366-4291-8DBD-83FAB6BF85DA}" type="parTrans" cxnId="{FB6AB582-E987-4114-9D3E-CE9ADE8EAAED}">
      <dgm:prSet/>
      <dgm:spPr/>
      <dgm:t>
        <a:bodyPr/>
        <a:lstStyle/>
        <a:p>
          <a:endParaRPr lang="en-GB"/>
        </a:p>
      </dgm:t>
    </dgm:pt>
    <dgm:pt modelId="{96E6657F-9F7E-4639-A1F4-4E153A10D079}" type="sibTrans" cxnId="{FB6AB582-E987-4114-9D3E-CE9ADE8EAAED}">
      <dgm:prSet/>
      <dgm:spPr/>
      <dgm:t>
        <a:bodyPr/>
        <a:lstStyle/>
        <a:p>
          <a:endParaRPr lang="en-GB"/>
        </a:p>
      </dgm:t>
    </dgm:pt>
    <dgm:pt modelId="{A89E02BD-5539-49FF-A41F-EC429809BC6B}">
      <dgm:prSet custT="1"/>
      <dgm:spPr/>
      <dgm:t>
        <a:bodyPr/>
        <a:lstStyle/>
        <a:p>
          <a:r>
            <a:rPr lang="en-GB" sz="1400"/>
            <a:t>All margins at least 15mm**</a:t>
          </a:r>
          <a:br>
            <a:rPr lang="en-GB" sz="1400"/>
          </a:br>
          <a:br>
            <a:rPr lang="en-GB" sz="1400"/>
          </a:br>
          <a:r>
            <a:rPr lang="en-GB" sz="1200"/>
            <a:t>Not including any footers or headers</a:t>
          </a:r>
          <a:endParaRPr lang="en-GB" sz="1400"/>
        </a:p>
      </dgm:t>
    </dgm:pt>
    <dgm:pt modelId="{BCB6F566-C28C-4A6C-8FC3-02437EFE7870}" type="parTrans" cxnId="{0C1C18E2-6D84-4E18-B787-287B0CAFE4F8}">
      <dgm:prSet/>
      <dgm:spPr/>
      <dgm:t>
        <a:bodyPr/>
        <a:lstStyle/>
        <a:p>
          <a:endParaRPr lang="en-GB"/>
        </a:p>
      </dgm:t>
    </dgm:pt>
    <dgm:pt modelId="{114BEACF-D8B1-42F9-8CF5-0F9885C29883}" type="sibTrans" cxnId="{0C1C18E2-6D84-4E18-B787-287B0CAFE4F8}">
      <dgm:prSet/>
      <dgm:spPr/>
      <dgm:t>
        <a:bodyPr/>
        <a:lstStyle/>
        <a:p>
          <a:endParaRPr lang="en-GB"/>
        </a:p>
      </dgm:t>
    </dgm:pt>
    <dgm:pt modelId="{380BC37A-CDD2-4FDA-B14C-1ABA91C972B7}">
      <dgm:prSet/>
      <dgm:spPr/>
      <dgm:t>
        <a:bodyPr/>
        <a:lstStyle/>
        <a:p>
          <a:r>
            <a:rPr lang="en-GB"/>
            <a:t>Reference font is Times New Roman (Windows platform), Times/Times New Roman (Apple platforms) or Nimbus Roman No. 9 L (Linux distributions)</a:t>
          </a:r>
        </a:p>
      </dgm:t>
    </dgm:pt>
    <dgm:pt modelId="{9BF60442-63CD-483B-9751-9B9ABB8664E9}" type="parTrans" cxnId="{348AB08B-FA5D-44A6-BE43-7ED576AE4E35}">
      <dgm:prSet/>
      <dgm:spPr/>
      <dgm:t>
        <a:bodyPr/>
        <a:lstStyle/>
        <a:p>
          <a:endParaRPr lang="en-GB"/>
        </a:p>
      </dgm:t>
    </dgm:pt>
    <dgm:pt modelId="{CD8E980D-D89A-48F8-8B07-B36A034C3B96}" type="sibTrans" cxnId="{348AB08B-FA5D-44A6-BE43-7ED576AE4E35}">
      <dgm:prSet/>
      <dgm:spPr/>
      <dgm:t>
        <a:bodyPr/>
        <a:lstStyle/>
        <a:p>
          <a:endParaRPr lang="en-GB"/>
        </a:p>
      </dgm:t>
    </dgm:pt>
    <dgm:pt modelId="{A54042E7-28AC-4F1F-AEC8-209C5DD8AA47}">
      <dgm:prSet/>
      <dgm:spPr/>
      <dgm:t>
        <a:bodyPr/>
        <a:lstStyle/>
        <a:p>
          <a:r>
            <a:rPr lang="en-GB"/>
            <a:t>Literature references should be listed in footnotes</a:t>
          </a:r>
        </a:p>
      </dgm:t>
    </dgm:pt>
    <dgm:pt modelId="{F8E4C140-05F5-405F-B1E7-5DCE5E4B1445}" type="parTrans" cxnId="{93E9B798-F3ED-464D-AF7A-305ECFCF869E}">
      <dgm:prSet/>
      <dgm:spPr/>
      <dgm:t>
        <a:bodyPr/>
        <a:lstStyle/>
        <a:p>
          <a:endParaRPr lang="en-GB"/>
        </a:p>
      </dgm:t>
    </dgm:pt>
    <dgm:pt modelId="{1EA37E75-1FF8-4CC1-9B00-9532FA6F1F95}" type="sibTrans" cxnId="{93E9B798-F3ED-464D-AF7A-305ECFCF869E}">
      <dgm:prSet/>
      <dgm:spPr/>
      <dgm:t>
        <a:bodyPr/>
        <a:lstStyle/>
        <a:p>
          <a:endParaRPr lang="en-GB"/>
        </a:p>
      </dgm:t>
    </dgm:pt>
    <dgm:pt modelId="{9A6828FA-852A-4FBF-B6EB-8E3C88F3952C}">
      <dgm:prSet/>
      <dgm:spPr/>
      <dgm:t>
        <a:bodyPr/>
        <a:lstStyle/>
        <a:p>
          <a:r>
            <a:rPr lang="en-GB"/>
            <a:t>The page formatting will be systematically checked by the REA</a:t>
          </a:r>
        </a:p>
      </dgm:t>
    </dgm:pt>
    <dgm:pt modelId="{29211B1A-D18B-4177-AC63-2F50D1B466DB}" type="parTrans" cxnId="{2C616EC2-003E-49E1-8245-9600654C1A3C}">
      <dgm:prSet/>
      <dgm:spPr/>
      <dgm:t>
        <a:bodyPr/>
        <a:lstStyle/>
        <a:p>
          <a:endParaRPr lang="en-GB"/>
        </a:p>
      </dgm:t>
    </dgm:pt>
    <dgm:pt modelId="{1B1AC2E6-EA10-4A80-835D-2DEEBFDE0D42}" type="sibTrans" cxnId="{2C616EC2-003E-49E1-8245-9600654C1A3C}">
      <dgm:prSet/>
      <dgm:spPr/>
      <dgm:t>
        <a:bodyPr/>
        <a:lstStyle/>
        <a:p>
          <a:endParaRPr lang="en-GB"/>
        </a:p>
      </dgm:t>
    </dgm:pt>
    <dgm:pt modelId="{6F82D2F2-E197-4DD8-BD84-B98822DE4DF3}">
      <dgm:prSet/>
      <dgm:spPr/>
      <dgm:t>
        <a:bodyPr/>
        <a:lstStyle/>
        <a:p>
          <a:r>
            <a:rPr lang="en-GB"/>
            <a:t>Information provided through hyperlinks will be disregarded</a:t>
          </a:r>
        </a:p>
      </dgm:t>
    </dgm:pt>
    <dgm:pt modelId="{C1A19AB8-836E-4868-8EFD-6A44B92449F0}" type="parTrans" cxnId="{4F09C125-1A84-4C5A-9775-0C89B3F88620}">
      <dgm:prSet/>
      <dgm:spPr/>
      <dgm:t>
        <a:bodyPr/>
        <a:lstStyle/>
        <a:p>
          <a:endParaRPr lang="en-GB"/>
        </a:p>
      </dgm:t>
    </dgm:pt>
    <dgm:pt modelId="{9569DECF-0CC5-4412-9C6D-F050D01B0BEA}" type="sibTrans" cxnId="{4F09C125-1A84-4C5A-9775-0C89B3F88620}">
      <dgm:prSet/>
      <dgm:spPr/>
      <dgm:t>
        <a:bodyPr/>
        <a:lstStyle/>
        <a:p>
          <a:endParaRPr lang="en-GB"/>
        </a:p>
      </dgm:t>
    </dgm:pt>
    <dgm:pt modelId="{288A938D-1D68-4ED1-BC21-1F8E11166362}">
      <dgm:prSet/>
      <dgm:spPr/>
      <dgm:t>
        <a:bodyPr/>
        <a:lstStyle/>
        <a:p>
          <a:r>
            <a:rPr lang="en-GB"/>
            <a:t>Tables should not be used to circumvent min font size</a:t>
          </a:r>
        </a:p>
      </dgm:t>
    </dgm:pt>
    <dgm:pt modelId="{9C877D77-158A-4E7A-B483-EA7D095B3A4E}" type="parTrans" cxnId="{1D995373-A430-4D52-8C26-2FDC6494D3CE}">
      <dgm:prSet/>
      <dgm:spPr/>
      <dgm:t>
        <a:bodyPr/>
        <a:lstStyle/>
        <a:p>
          <a:endParaRPr lang="en-GB"/>
        </a:p>
      </dgm:t>
    </dgm:pt>
    <dgm:pt modelId="{B5AF1865-04AB-4E18-8CFA-6292E3AB4D2A}" type="sibTrans" cxnId="{1D995373-A430-4D52-8C26-2FDC6494D3CE}">
      <dgm:prSet/>
      <dgm:spPr/>
      <dgm:t>
        <a:bodyPr/>
        <a:lstStyle/>
        <a:p>
          <a:endParaRPr lang="en-GB"/>
        </a:p>
      </dgm:t>
    </dgm:pt>
    <dgm:pt modelId="{8146CDB7-FED3-4B5B-B064-D48AB82E1E21}">
      <dgm:prSet/>
      <dgm:spPr/>
      <dgm:t>
        <a:bodyPr/>
        <a:lstStyle/>
        <a:p>
          <a:r>
            <a:rPr lang="en-GB"/>
            <a:t>Headers and page numbers as specified</a:t>
          </a:r>
        </a:p>
      </dgm:t>
    </dgm:pt>
    <dgm:pt modelId="{AA643BB4-7F60-47DF-B10E-9CCB9E52A9CD}" type="parTrans" cxnId="{18C618DA-2912-4707-9103-344961ADA37C}">
      <dgm:prSet/>
      <dgm:spPr/>
      <dgm:t>
        <a:bodyPr/>
        <a:lstStyle/>
        <a:p>
          <a:endParaRPr lang="en-GB"/>
        </a:p>
      </dgm:t>
    </dgm:pt>
    <dgm:pt modelId="{8667748F-4AFC-4878-B4D9-7F135F28E0FF}" type="sibTrans" cxnId="{18C618DA-2912-4707-9103-344961ADA37C}">
      <dgm:prSet/>
      <dgm:spPr/>
      <dgm:t>
        <a:bodyPr/>
        <a:lstStyle/>
        <a:p>
          <a:endParaRPr lang="en-GB"/>
        </a:p>
      </dgm:t>
    </dgm:pt>
    <dgm:pt modelId="{F864B261-B809-4810-AD49-2115D69BD1B1}">
      <dgm:prSet/>
      <dgm:spPr/>
      <dgm:t>
        <a:bodyPr/>
        <a:lstStyle/>
        <a:p>
          <a:r>
            <a:rPr lang="en-GB"/>
            <a:t>Save files using specified format and naming convention </a:t>
          </a:r>
        </a:p>
      </dgm:t>
    </dgm:pt>
    <dgm:pt modelId="{49D8B65E-2161-4E6B-AA60-F719FDA595C9}" type="parTrans" cxnId="{5952B818-07F6-46A7-9949-1635888A1B22}">
      <dgm:prSet/>
      <dgm:spPr/>
      <dgm:t>
        <a:bodyPr/>
        <a:lstStyle/>
        <a:p>
          <a:endParaRPr lang="en-GB"/>
        </a:p>
      </dgm:t>
    </dgm:pt>
    <dgm:pt modelId="{3D5541A9-6A14-4BBC-8C82-A06B604DA2A1}" type="sibTrans" cxnId="{5952B818-07F6-46A7-9949-1635888A1B22}">
      <dgm:prSet/>
      <dgm:spPr/>
      <dgm:t>
        <a:bodyPr/>
        <a:lstStyle/>
        <a:p>
          <a:endParaRPr lang="en-GB"/>
        </a:p>
      </dgm:t>
    </dgm:pt>
    <dgm:pt modelId="{CAA1B8D6-6DBE-49B0-AF62-BE009A41DA9B}" type="pres">
      <dgm:prSet presAssocID="{182F5E50-8464-42D1-8A7E-0E4E89B7D94B}" presName="diagram" presStyleCnt="0">
        <dgm:presLayoutVars>
          <dgm:dir/>
          <dgm:resizeHandles val="exact"/>
        </dgm:presLayoutVars>
      </dgm:prSet>
      <dgm:spPr/>
    </dgm:pt>
    <dgm:pt modelId="{419B3F9E-64D5-4A39-BC72-E26F67DCF9E1}" type="pres">
      <dgm:prSet presAssocID="{363EC5A9-CE1E-4621-996E-1C0C703ECCFC}" presName="node" presStyleLbl="node1" presStyleIdx="0" presStyleCnt="9">
        <dgm:presLayoutVars>
          <dgm:bulletEnabled val="1"/>
        </dgm:presLayoutVars>
      </dgm:prSet>
      <dgm:spPr/>
    </dgm:pt>
    <dgm:pt modelId="{C55E6464-A694-4A03-B9FC-36C6D0CE788B}" type="pres">
      <dgm:prSet presAssocID="{96E6657F-9F7E-4639-A1F4-4E153A10D079}" presName="sibTrans" presStyleCnt="0"/>
      <dgm:spPr/>
    </dgm:pt>
    <dgm:pt modelId="{A7298E1E-1C2A-4A86-8EF0-8401962BDC34}" type="pres">
      <dgm:prSet presAssocID="{A89E02BD-5539-49FF-A41F-EC429809BC6B}" presName="node" presStyleLbl="node1" presStyleIdx="1" presStyleCnt="9">
        <dgm:presLayoutVars>
          <dgm:bulletEnabled val="1"/>
        </dgm:presLayoutVars>
      </dgm:prSet>
      <dgm:spPr/>
    </dgm:pt>
    <dgm:pt modelId="{9D7BC958-9AFF-4234-9A7E-08FCF34ECED3}" type="pres">
      <dgm:prSet presAssocID="{114BEACF-D8B1-42F9-8CF5-0F9885C29883}" presName="sibTrans" presStyleCnt="0"/>
      <dgm:spPr/>
    </dgm:pt>
    <dgm:pt modelId="{F14FB2AA-2CCB-409C-AAF7-7A8029475543}" type="pres">
      <dgm:prSet presAssocID="{380BC37A-CDD2-4FDA-B14C-1ABA91C972B7}" presName="node" presStyleLbl="node1" presStyleIdx="2" presStyleCnt="9">
        <dgm:presLayoutVars>
          <dgm:bulletEnabled val="1"/>
        </dgm:presLayoutVars>
      </dgm:prSet>
      <dgm:spPr/>
    </dgm:pt>
    <dgm:pt modelId="{A4FFEFFC-8377-45D1-B17C-B6160FD3CDED}" type="pres">
      <dgm:prSet presAssocID="{CD8E980D-D89A-48F8-8B07-B36A034C3B96}" presName="sibTrans" presStyleCnt="0"/>
      <dgm:spPr/>
    </dgm:pt>
    <dgm:pt modelId="{97867284-D1D7-450D-94B3-CEE36E2C3870}" type="pres">
      <dgm:prSet presAssocID="{A54042E7-28AC-4F1F-AEC8-209C5DD8AA47}" presName="node" presStyleLbl="node1" presStyleIdx="3" presStyleCnt="9">
        <dgm:presLayoutVars>
          <dgm:bulletEnabled val="1"/>
        </dgm:presLayoutVars>
      </dgm:prSet>
      <dgm:spPr/>
    </dgm:pt>
    <dgm:pt modelId="{42ACB9AA-4D3F-4E72-991F-121D98A1338F}" type="pres">
      <dgm:prSet presAssocID="{1EA37E75-1FF8-4CC1-9B00-9532FA6F1F95}" presName="sibTrans" presStyleCnt="0"/>
      <dgm:spPr/>
    </dgm:pt>
    <dgm:pt modelId="{A5E061FB-8F36-4C9F-939F-5590E479F1E5}" type="pres">
      <dgm:prSet presAssocID="{9A6828FA-852A-4FBF-B6EB-8E3C88F3952C}" presName="node" presStyleLbl="node1" presStyleIdx="4" presStyleCnt="9">
        <dgm:presLayoutVars>
          <dgm:bulletEnabled val="1"/>
        </dgm:presLayoutVars>
      </dgm:prSet>
      <dgm:spPr/>
    </dgm:pt>
    <dgm:pt modelId="{947336CC-654D-4BD3-80BA-E2717FAE0675}" type="pres">
      <dgm:prSet presAssocID="{1B1AC2E6-EA10-4A80-835D-2DEEBFDE0D42}" presName="sibTrans" presStyleCnt="0"/>
      <dgm:spPr/>
    </dgm:pt>
    <dgm:pt modelId="{F15B4915-1C64-4A58-9157-7E12503B9584}" type="pres">
      <dgm:prSet presAssocID="{6F82D2F2-E197-4DD8-BD84-B98822DE4DF3}" presName="node" presStyleLbl="node1" presStyleIdx="5" presStyleCnt="9">
        <dgm:presLayoutVars>
          <dgm:bulletEnabled val="1"/>
        </dgm:presLayoutVars>
      </dgm:prSet>
      <dgm:spPr/>
    </dgm:pt>
    <dgm:pt modelId="{1673745A-8F3C-4829-8E93-E79A09BB32A0}" type="pres">
      <dgm:prSet presAssocID="{9569DECF-0CC5-4412-9C6D-F050D01B0BEA}" presName="sibTrans" presStyleCnt="0"/>
      <dgm:spPr/>
    </dgm:pt>
    <dgm:pt modelId="{24EE4E14-86E7-4FA1-A2CB-B793BE0A1B17}" type="pres">
      <dgm:prSet presAssocID="{288A938D-1D68-4ED1-BC21-1F8E11166362}" presName="node" presStyleLbl="node1" presStyleIdx="6" presStyleCnt="9">
        <dgm:presLayoutVars>
          <dgm:bulletEnabled val="1"/>
        </dgm:presLayoutVars>
      </dgm:prSet>
      <dgm:spPr/>
    </dgm:pt>
    <dgm:pt modelId="{5FB9C751-FFEC-4F8A-95CB-2A5FA74336A8}" type="pres">
      <dgm:prSet presAssocID="{B5AF1865-04AB-4E18-8CFA-6292E3AB4D2A}" presName="sibTrans" presStyleCnt="0"/>
      <dgm:spPr/>
    </dgm:pt>
    <dgm:pt modelId="{B52F41FC-EED8-4C7D-A7C0-E696ECF8CF8B}" type="pres">
      <dgm:prSet presAssocID="{8146CDB7-FED3-4B5B-B064-D48AB82E1E21}" presName="node" presStyleLbl="node1" presStyleIdx="7" presStyleCnt="9">
        <dgm:presLayoutVars>
          <dgm:bulletEnabled val="1"/>
        </dgm:presLayoutVars>
      </dgm:prSet>
      <dgm:spPr/>
    </dgm:pt>
    <dgm:pt modelId="{B835360D-2090-414A-92C3-1CEA4282C63C}" type="pres">
      <dgm:prSet presAssocID="{8667748F-4AFC-4878-B4D9-7F135F28E0FF}" presName="sibTrans" presStyleCnt="0"/>
      <dgm:spPr/>
    </dgm:pt>
    <dgm:pt modelId="{92D819DE-34B6-436F-B124-7B05531D1B1E}" type="pres">
      <dgm:prSet presAssocID="{F864B261-B809-4810-AD49-2115D69BD1B1}" presName="node" presStyleLbl="node1" presStyleIdx="8" presStyleCnt="9" custLinFactX="66150" custLinFactNeighborX="100000" custLinFactNeighborY="106">
        <dgm:presLayoutVars>
          <dgm:bulletEnabled val="1"/>
        </dgm:presLayoutVars>
      </dgm:prSet>
      <dgm:spPr/>
    </dgm:pt>
  </dgm:ptLst>
  <dgm:cxnLst>
    <dgm:cxn modelId="{5952B818-07F6-46A7-9949-1635888A1B22}" srcId="{182F5E50-8464-42D1-8A7E-0E4E89B7D94B}" destId="{F864B261-B809-4810-AD49-2115D69BD1B1}" srcOrd="8" destOrd="0" parTransId="{49D8B65E-2161-4E6B-AA60-F719FDA595C9}" sibTransId="{3D5541A9-6A14-4BBC-8C82-A06B604DA2A1}"/>
    <dgm:cxn modelId="{4F09C125-1A84-4C5A-9775-0C89B3F88620}" srcId="{182F5E50-8464-42D1-8A7E-0E4E89B7D94B}" destId="{6F82D2F2-E197-4DD8-BD84-B98822DE4DF3}" srcOrd="5" destOrd="0" parTransId="{C1A19AB8-836E-4868-8EFD-6A44B92449F0}" sibTransId="{9569DECF-0CC5-4412-9C6D-F050D01B0BEA}"/>
    <dgm:cxn modelId="{AB7D842A-21AF-41F5-902E-7B6A926BB303}" type="presOf" srcId="{6F82D2F2-E197-4DD8-BD84-B98822DE4DF3}" destId="{F15B4915-1C64-4A58-9157-7E12503B9584}" srcOrd="0" destOrd="0" presId="urn:microsoft.com/office/officeart/2005/8/layout/default"/>
    <dgm:cxn modelId="{E6798E30-2025-4D71-9B4F-06C2E993F6E8}" type="presOf" srcId="{9A6828FA-852A-4FBF-B6EB-8E3C88F3952C}" destId="{A5E061FB-8F36-4C9F-939F-5590E479F1E5}" srcOrd="0" destOrd="0" presId="urn:microsoft.com/office/officeart/2005/8/layout/default"/>
    <dgm:cxn modelId="{E0C03643-F938-4B42-B0C3-73EC9997520F}" type="presOf" srcId="{A89E02BD-5539-49FF-A41F-EC429809BC6B}" destId="{A7298E1E-1C2A-4A86-8EF0-8401962BDC34}" srcOrd="0" destOrd="0" presId="urn:microsoft.com/office/officeart/2005/8/layout/default"/>
    <dgm:cxn modelId="{6E122F48-D73C-43B2-9031-43D0648D1E5C}" type="presOf" srcId="{8146CDB7-FED3-4B5B-B064-D48AB82E1E21}" destId="{B52F41FC-EED8-4C7D-A7C0-E696ECF8CF8B}" srcOrd="0" destOrd="0" presId="urn:microsoft.com/office/officeart/2005/8/layout/default"/>
    <dgm:cxn modelId="{85EE6050-A821-4444-B032-1B190FA4DC73}" type="presOf" srcId="{363EC5A9-CE1E-4621-996E-1C0C703ECCFC}" destId="{419B3F9E-64D5-4A39-BC72-E26F67DCF9E1}" srcOrd="0" destOrd="0" presId="urn:microsoft.com/office/officeart/2005/8/layout/default"/>
    <dgm:cxn modelId="{1D995373-A430-4D52-8C26-2FDC6494D3CE}" srcId="{182F5E50-8464-42D1-8A7E-0E4E89B7D94B}" destId="{288A938D-1D68-4ED1-BC21-1F8E11166362}" srcOrd="6" destOrd="0" parTransId="{9C877D77-158A-4E7A-B483-EA7D095B3A4E}" sibTransId="{B5AF1865-04AB-4E18-8CFA-6292E3AB4D2A}"/>
    <dgm:cxn modelId="{249E7080-AEEB-4727-A0B8-0DF2F3F6946F}" type="presOf" srcId="{288A938D-1D68-4ED1-BC21-1F8E11166362}" destId="{24EE4E14-86E7-4FA1-A2CB-B793BE0A1B17}" srcOrd="0" destOrd="0" presId="urn:microsoft.com/office/officeart/2005/8/layout/default"/>
    <dgm:cxn modelId="{FB6AB582-E987-4114-9D3E-CE9ADE8EAAED}" srcId="{182F5E50-8464-42D1-8A7E-0E4E89B7D94B}" destId="{363EC5A9-CE1E-4621-996E-1C0C703ECCFC}" srcOrd="0" destOrd="0" parTransId="{B2209311-3366-4291-8DBD-83FAB6BF85DA}" sibTransId="{96E6657F-9F7E-4639-A1F4-4E153A10D079}"/>
    <dgm:cxn modelId="{348AB08B-FA5D-44A6-BE43-7ED576AE4E35}" srcId="{182F5E50-8464-42D1-8A7E-0E4E89B7D94B}" destId="{380BC37A-CDD2-4FDA-B14C-1ABA91C972B7}" srcOrd="2" destOrd="0" parTransId="{9BF60442-63CD-483B-9751-9B9ABB8664E9}" sibTransId="{CD8E980D-D89A-48F8-8B07-B36A034C3B96}"/>
    <dgm:cxn modelId="{2AA76995-19D3-4519-A884-6C238BA67649}" type="presOf" srcId="{380BC37A-CDD2-4FDA-B14C-1ABA91C972B7}" destId="{F14FB2AA-2CCB-409C-AAF7-7A8029475543}" srcOrd="0" destOrd="0" presId="urn:microsoft.com/office/officeart/2005/8/layout/default"/>
    <dgm:cxn modelId="{93E9B798-F3ED-464D-AF7A-305ECFCF869E}" srcId="{182F5E50-8464-42D1-8A7E-0E4E89B7D94B}" destId="{A54042E7-28AC-4F1F-AEC8-209C5DD8AA47}" srcOrd="3" destOrd="0" parTransId="{F8E4C140-05F5-405F-B1E7-5DCE5E4B1445}" sibTransId="{1EA37E75-1FF8-4CC1-9B00-9532FA6F1F95}"/>
    <dgm:cxn modelId="{2C616EC2-003E-49E1-8245-9600654C1A3C}" srcId="{182F5E50-8464-42D1-8A7E-0E4E89B7D94B}" destId="{9A6828FA-852A-4FBF-B6EB-8E3C88F3952C}" srcOrd="4" destOrd="0" parTransId="{29211B1A-D18B-4177-AC63-2F50D1B466DB}" sibTransId="{1B1AC2E6-EA10-4A80-835D-2DEEBFDE0D42}"/>
    <dgm:cxn modelId="{443045D5-8679-4289-9039-BABD6AEE5890}" type="presOf" srcId="{F864B261-B809-4810-AD49-2115D69BD1B1}" destId="{92D819DE-34B6-436F-B124-7B05531D1B1E}" srcOrd="0" destOrd="0" presId="urn:microsoft.com/office/officeart/2005/8/layout/default"/>
    <dgm:cxn modelId="{18C618DA-2912-4707-9103-344961ADA37C}" srcId="{182F5E50-8464-42D1-8A7E-0E4E89B7D94B}" destId="{8146CDB7-FED3-4B5B-B064-D48AB82E1E21}" srcOrd="7" destOrd="0" parTransId="{AA643BB4-7F60-47DF-B10E-9CCB9E52A9CD}" sibTransId="{8667748F-4AFC-4878-B4D9-7F135F28E0FF}"/>
    <dgm:cxn modelId="{0C1C18E2-6D84-4E18-B787-287B0CAFE4F8}" srcId="{182F5E50-8464-42D1-8A7E-0E4E89B7D94B}" destId="{A89E02BD-5539-49FF-A41F-EC429809BC6B}" srcOrd="1" destOrd="0" parTransId="{BCB6F566-C28C-4A6C-8FC3-02437EFE7870}" sibTransId="{114BEACF-D8B1-42F9-8CF5-0F9885C29883}"/>
    <dgm:cxn modelId="{025AD4E5-C498-4453-BA96-E5DD23EED97A}" type="presOf" srcId="{A54042E7-28AC-4F1F-AEC8-209C5DD8AA47}" destId="{97867284-D1D7-450D-94B3-CEE36E2C3870}" srcOrd="0" destOrd="0" presId="urn:microsoft.com/office/officeart/2005/8/layout/default"/>
    <dgm:cxn modelId="{7FC760E7-9F0A-45C3-AD1B-C8E263A1658B}" type="presOf" srcId="{182F5E50-8464-42D1-8A7E-0E4E89B7D94B}" destId="{CAA1B8D6-6DBE-49B0-AF62-BE009A41DA9B}" srcOrd="0" destOrd="0" presId="urn:microsoft.com/office/officeart/2005/8/layout/default"/>
    <dgm:cxn modelId="{5DBA6F91-8F1D-4D62-B06A-39FD0963A965}" type="presParOf" srcId="{CAA1B8D6-6DBE-49B0-AF62-BE009A41DA9B}" destId="{419B3F9E-64D5-4A39-BC72-E26F67DCF9E1}" srcOrd="0" destOrd="0" presId="urn:microsoft.com/office/officeart/2005/8/layout/default"/>
    <dgm:cxn modelId="{C3BA69EA-BFC7-4529-87B0-49751BCF9D9F}" type="presParOf" srcId="{CAA1B8D6-6DBE-49B0-AF62-BE009A41DA9B}" destId="{C55E6464-A694-4A03-B9FC-36C6D0CE788B}" srcOrd="1" destOrd="0" presId="urn:microsoft.com/office/officeart/2005/8/layout/default"/>
    <dgm:cxn modelId="{520F16FF-D69E-43D8-AEED-2C5006BFBB70}" type="presParOf" srcId="{CAA1B8D6-6DBE-49B0-AF62-BE009A41DA9B}" destId="{A7298E1E-1C2A-4A86-8EF0-8401962BDC34}" srcOrd="2" destOrd="0" presId="urn:microsoft.com/office/officeart/2005/8/layout/default"/>
    <dgm:cxn modelId="{0BB9BE09-3745-4E16-B819-394CD32743D2}" type="presParOf" srcId="{CAA1B8D6-6DBE-49B0-AF62-BE009A41DA9B}" destId="{9D7BC958-9AFF-4234-9A7E-08FCF34ECED3}" srcOrd="3" destOrd="0" presId="urn:microsoft.com/office/officeart/2005/8/layout/default"/>
    <dgm:cxn modelId="{83E82DAC-DA6B-477F-B730-D4816B2CE6E8}" type="presParOf" srcId="{CAA1B8D6-6DBE-49B0-AF62-BE009A41DA9B}" destId="{F14FB2AA-2CCB-409C-AAF7-7A8029475543}" srcOrd="4" destOrd="0" presId="urn:microsoft.com/office/officeart/2005/8/layout/default"/>
    <dgm:cxn modelId="{C72F2797-CD2D-4F1A-B41B-81F14B02F204}" type="presParOf" srcId="{CAA1B8D6-6DBE-49B0-AF62-BE009A41DA9B}" destId="{A4FFEFFC-8377-45D1-B17C-B6160FD3CDED}" srcOrd="5" destOrd="0" presId="urn:microsoft.com/office/officeart/2005/8/layout/default"/>
    <dgm:cxn modelId="{5426466A-5BB6-47D9-A486-3C24054D0FAF}" type="presParOf" srcId="{CAA1B8D6-6DBE-49B0-AF62-BE009A41DA9B}" destId="{97867284-D1D7-450D-94B3-CEE36E2C3870}" srcOrd="6" destOrd="0" presId="urn:microsoft.com/office/officeart/2005/8/layout/default"/>
    <dgm:cxn modelId="{24C0C01E-11CE-414D-B6A2-2B64BF712188}" type="presParOf" srcId="{CAA1B8D6-6DBE-49B0-AF62-BE009A41DA9B}" destId="{42ACB9AA-4D3F-4E72-991F-121D98A1338F}" srcOrd="7" destOrd="0" presId="urn:microsoft.com/office/officeart/2005/8/layout/default"/>
    <dgm:cxn modelId="{D12EBB99-7EC9-430C-8CA2-E4FE2190E97E}" type="presParOf" srcId="{CAA1B8D6-6DBE-49B0-AF62-BE009A41DA9B}" destId="{A5E061FB-8F36-4C9F-939F-5590E479F1E5}" srcOrd="8" destOrd="0" presId="urn:microsoft.com/office/officeart/2005/8/layout/default"/>
    <dgm:cxn modelId="{7075294B-5BA8-48A6-A0EB-92BA70DC328C}" type="presParOf" srcId="{CAA1B8D6-6DBE-49B0-AF62-BE009A41DA9B}" destId="{947336CC-654D-4BD3-80BA-E2717FAE0675}" srcOrd="9" destOrd="0" presId="urn:microsoft.com/office/officeart/2005/8/layout/default"/>
    <dgm:cxn modelId="{A8D60D0D-B0A6-430B-A2B1-0A988E150B58}" type="presParOf" srcId="{CAA1B8D6-6DBE-49B0-AF62-BE009A41DA9B}" destId="{F15B4915-1C64-4A58-9157-7E12503B9584}" srcOrd="10" destOrd="0" presId="urn:microsoft.com/office/officeart/2005/8/layout/default"/>
    <dgm:cxn modelId="{F42ED539-FE94-43C1-B298-6F755FA02C6C}" type="presParOf" srcId="{CAA1B8D6-6DBE-49B0-AF62-BE009A41DA9B}" destId="{1673745A-8F3C-4829-8E93-E79A09BB32A0}" srcOrd="11" destOrd="0" presId="urn:microsoft.com/office/officeart/2005/8/layout/default"/>
    <dgm:cxn modelId="{2E095F98-4DCE-4512-857A-C7CB61D3199F}" type="presParOf" srcId="{CAA1B8D6-6DBE-49B0-AF62-BE009A41DA9B}" destId="{24EE4E14-86E7-4FA1-A2CB-B793BE0A1B17}" srcOrd="12" destOrd="0" presId="urn:microsoft.com/office/officeart/2005/8/layout/default"/>
    <dgm:cxn modelId="{08979E89-AFF6-4F85-8C60-51DAA2B66D17}" type="presParOf" srcId="{CAA1B8D6-6DBE-49B0-AF62-BE009A41DA9B}" destId="{5FB9C751-FFEC-4F8A-95CB-2A5FA74336A8}" srcOrd="13" destOrd="0" presId="urn:microsoft.com/office/officeart/2005/8/layout/default"/>
    <dgm:cxn modelId="{CF386A51-E166-41BF-8E3C-BFF76C09687D}" type="presParOf" srcId="{CAA1B8D6-6DBE-49B0-AF62-BE009A41DA9B}" destId="{B52F41FC-EED8-4C7D-A7C0-E696ECF8CF8B}" srcOrd="14" destOrd="0" presId="urn:microsoft.com/office/officeart/2005/8/layout/default"/>
    <dgm:cxn modelId="{B0DBD577-3721-449F-AF97-E62F106D8818}" type="presParOf" srcId="{CAA1B8D6-6DBE-49B0-AF62-BE009A41DA9B}" destId="{B835360D-2090-414A-92C3-1CEA4282C63C}" srcOrd="15" destOrd="0" presId="urn:microsoft.com/office/officeart/2005/8/layout/default"/>
    <dgm:cxn modelId="{38467063-1735-4CBE-8134-90209872F2A3}" type="presParOf" srcId="{CAA1B8D6-6DBE-49B0-AF62-BE009A41DA9B}" destId="{92D819DE-34B6-436F-B124-7B05531D1B1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39605C-F486-4D7F-A40E-DA435A95C82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A850B91-23D9-496C-A53D-EBC4FBD9DA6A}">
      <dgm:prSet custT="1"/>
      <dgm:spPr/>
      <dgm:t>
        <a:bodyPr/>
        <a:lstStyle/>
        <a:p>
          <a:r>
            <a:rPr lang="en-GB" sz="1500"/>
            <a:t>Every cell is sexed, everyone has a gender</a:t>
          </a:r>
          <a:endParaRPr lang="en-US" sz="1500"/>
        </a:p>
      </dgm:t>
    </dgm:pt>
    <dgm:pt modelId="{7BF96CA0-B732-499C-B749-1D4C9CD54A1F}" type="parTrans" cxnId="{198C2D2B-2EA0-457B-A7F2-EAF2E57F9DDC}">
      <dgm:prSet/>
      <dgm:spPr/>
      <dgm:t>
        <a:bodyPr/>
        <a:lstStyle/>
        <a:p>
          <a:endParaRPr lang="en-US" sz="1500"/>
        </a:p>
      </dgm:t>
    </dgm:pt>
    <dgm:pt modelId="{E1D2EE44-B6AF-4E41-BFE9-CA4B5DABD200}" type="sibTrans" cxnId="{198C2D2B-2EA0-457B-A7F2-EAF2E57F9DDC}">
      <dgm:prSet/>
      <dgm:spPr/>
      <dgm:t>
        <a:bodyPr/>
        <a:lstStyle/>
        <a:p>
          <a:endParaRPr lang="en-US" sz="1500"/>
        </a:p>
      </dgm:t>
    </dgm:pt>
    <dgm:pt modelId="{50B36D51-19EF-4634-A2BA-2FAFF98CF25E}">
      <dgm:prSet custT="1"/>
      <dgm:spPr/>
      <dgm:t>
        <a:bodyPr/>
        <a:lstStyle/>
        <a:p>
          <a:r>
            <a:rPr lang="en-GB" sz="1500"/>
            <a:t>Adds a valuable dimension to research and can take it in a new direction </a:t>
          </a:r>
          <a:endParaRPr lang="en-US" sz="1500"/>
        </a:p>
      </dgm:t>
    </dgm:pt>
    <dgm:pt modelId="{9B0EE6D1-25C7-4E69-ABFD-C0E1542EC5B7}" type="parTrans" cxnId="{C2D645C6-CF06-40B2-8757-27E5B66A8B6C}">
      <dgm:prSet/>
      <dgm:spPr/>
      <dgm:t>
        <a:bodyPr/>
        <a:lstStyle/>
        <a:p>
          <a:endParaRPr lang="en-US" sz="1500"/>
        </a:p>
      </dgm:t>
    </dgm:pt>
    <dgm:pt modelId="{437C2770-BD19-44A4-BE31-7543EBE06BEB}" type="sibTrans" cxnId="{C2D645C6-CF06-40B2-8757-27E5B66A8B6C}">
      <dgm:prSet/>
      <dgm:spPr/>
      <dgm:t>
        <a:bodyPr/>
        <a:lstStyle/>
        <a:p>
          <a:endParaRPr lang="en-US" sz="1500"/>
        </a:p>
      </dgm:t>
    </dgm:pt>
    <dgm:pt modelId="{296E774B-F23A-405E-89A3-A3EB4D638033}">
      <dgm:prSet custT="1"/>
      <dgm:spPr/>
      <dgm:t>
        <a:bodyPr/>
        <a:lstStyle/>
        <a:p>
          <a:r>
            <a:rPr lang="en-GB" sz="1500"/>
            <a:t>Aims to eliminate gender inequalities and intersecting socio-economic inequalities</a:t>
          </a:r>
          <a:endParaRPr lang="en-US" sz="1500"/>
        </a:p>
      </dgm:t>
    </dgm:pt>
    <dgm:pt modelId="{E374FFB9-B4B0-40A1-AA68-3D32B1765296}" type="parTrans" cxnId="{79062C63-DB33-4E8F-9D9B-624CEF3E7C10}">
      <dgm:prSet/>
      <dgm:spPr/>
      <dgm:t>
        <a:bodyPr/>
        <a:lstStyle/>
        <a:p>
          <a:endParaRPr lang="en-US" sz="1500"/>
        </a:p>
      </dgm:t>
    </dgm:pt>
    <dgm:pt modelId="{6CD92401-6716-4B85-8137-B4E4AEF95F2B}" type="sibTrans" cxnId="{79062C63-DB33-4E8F-9D9B-624CEF3E7C10}">
      <dgm:prSet/>
      <dgm:spPr/>
      <dgm:t>
        <a:bodyPr/>
        <a:lstStyle/>
        <a:p>
          <a:endParaRPr lang="en-US" sz="1500"/>
        </a:p>
      </dgm:t>
    </dgm:pt>
    <dgm:pt modelId="{A06895BA-5793-413A-8227-5CDAF30A2266}">
      <dgm:prSet custT="1"/>
      <dgm:spPr/>
      <dgm:t>
        <a:bodyPr/>
        <a:lstStyle/>
        <a:p>
          <a:r>
            <a:rPr lang="en-GB" sz="1500"/>
            <a:t>Makes research more responsive to social needs</a:t>
          </a:r>
          <a:endParaRPr lang="en-US" sz="1500"/>
        </a:p>
      </dgm:t>
    </dgm:pt>
    <dgm:pt modelId="{8A64CD75-7C56-4160-BFBF-E3DF82AE6D52}" type="parTrans" cxnId="{1B9BCFE0-D9BB-4F6D-864C-A25D91892FB0}">
      <dgm:prSet/>
      <dgm:spPr/>
      <dgm:t>
        <a:bodyPr/>
        <a:lstStyle/>
        <a:p>
          <a:endParaRPr lang="en-US" sz="1500"/>
        </a:p>
      </dgm:t>
    </dgm:pt>
    <dgm:pt modelId="{F07E52EC-BB92-4E70-91AB-5CF41B869E83}" type="sibTrans" cxnId="{1B9BCFE0-D9BB-4F6D-864C-A25D91892FB0}">
      <dgm:prSet/>
      <dgm:spPr/>
      <dgm:t>
        <a:bodyPr/>
        <a:lstStyle/>
        <a:p>
          <a:endParaRPr lang="en-US" sz="1500"/>
        </a:p>
      </dgm:t>
    </dgm:pt>
    <dgm:pt modelId="{1F0B3EEF-092B-42BF-8901-0CD927B2E485}">
      <dgm:prSet custT="1"/>
      <dgm:spPr/>
      <dgm:t>
        <a:bodyPr/>
        <a:lstStyle/>
        <a:p>
          <a:r>
            <a:rPr lang="en-GB" sz="1500"/>
            <a:t>Enhances societal relevance research and outputs</a:t>
          </a:r>
          <a:endParaRPr lang="en-US" sz="1500"/>
        </a:p>
      </dgm:t>
    </dgm:pt>
    <dgm:pt modelId="{83B8ED0B-D42A-47CC-812B-1A58575DDAF0}" type="parTrans" cxnId="{65BE103E-1CB0-4400-87E3-6520800DA33F}">
      <dgm:prSet/>
      <dgm:spPr/>
      <dgm:t>
        <a:bodyPr/>
        <a:lstStyle/>
        <a:p>
          <a:endParaRPr lang="en-US" sz="1500"/>
        </a:p>
      </dgm:t>
    </dgm:pt>
    <dgm:pt modelId="{15E6016A-22F3-403A-BEE3-06F528482758}" type="sibTrans" cxnId="{65BE103E-1CB0-4400-87E3-6520800DA33F}">
      <dgm:prSet/>
      <dgm:spPr/>
      <dgm:t>
        <a:bodyPr/>
        <a:lstStyle/>
        <a:p>
          <a:endParaRPr lang="en-US" sz="1500"/>
        </a:p>
      </dgm:t>
    </dgm:pt>
    <dgm:pt modelId="{F3EC98E2-273B-4E21-8FB6-A04A35E11C7C}">
      <dgm:prSet custT="1"/>
      <dgm:spPr/>
      <dgm:t>
        <a:bodyPr/>
        <a:lstStyle/>
        <a:p>
          <a:r>
            <a:rPr lang="en-GB" sz="1500"/>
            <a:t>Ensures excellence and quality in outcomes and enhancing sustainability</a:t>
          </a:r>
          <a:endParaRPr lang="en-US" sz="1500"/>
        </a:p>
      </dgm:t>
    </dgm:pt>
    <dgm:pt modelId="{5EE64D99-6011-4A44-9ED3-F08B113FBD6E}" type="parTrans" cxnId="{7589016D-B313-4362-8910-03D7937A2410}">
      <dgm:prSet/>
      <dgm:spPr/>
      <dgm:t>
        <a:bodyPr/>
        <a:lstStyle/>
        <a:p>
          <a:endParaRPr lang="en-US" sz="1500"/>
        </a:p>
      </dgm:t>
    </dgm:pt>
    <dgm:pt modelId="{888058F9-FBAA-4792-82B7-13F9922CFE9A}" type="sibTrans" cxnId="{7589016D-B313-4362-8910-03D7937A2410}">
      <dgm:prSet/>
      <dgm:spPr/>
      <dgm:t>
        <a:bodyPr/>
        <a:lstStyle/>
        <a:p>
          <a:endParaRPr lang="en-US" sz="1500"/>
        </a:p>
      </dgm:t>
    </dgm:pt>
    <dgm:pt modelId="{5745B513-DC67-4FDC-BB16-730373103F12}" type="pres">
      <dgm:prSet presAssocID="{CD39605C-F486-4D7F-A40E-DA435A95C827}" presName="vert0" presStyleCnt="0">
        <dgm:presLayoutVars>
          <dgm:dir/>
          <dgm:animOne val="branch"/>
          <dgm:animLvl val="lvl"/>
        </dgm:presLayoutVars>
      </dgm:prSet>
      <dgm:spPr/>
    </dgm:pt>
    <dgm:pt modelId="{AFD7572A-9794-4411-AF14-3905EE16C15B}" type="pres">
      <dgm:prSet presAssocID="{5A850B91-23D9-496C-A53D-EBC4FBD9DA6A}" presName="thickLine" presStyleLbl="alignNode1" presStyleIdx="0" presStyleCnt="6"/>
      <dgm:spPr/>
    </dgm:pt>
    <dgm:pt modelId="{6A360080-D226-4B91-91C6-468D5FBF15A2}" type="pres">
      <dgm:prSet presAssocID="{5A850B91-23D9-496C-A53D-EBC4FBD9DA6A}" presName="horz1" presStyleCnt="0"/>
      <dgm:spPr/>
    </dgm:pt>
    <dgm:pt modelId="{4BAFEC75-5B80-46C4-82E7-DF84E00FB2BA}" type="pres">
      <dgm:prSet presAssocID="{5A850B91-23D9-496C-A53D-EBC4FBD9DA6A}" presName="tx1" presStyleLbl="revTx" presStyleIdx="0" presStyleCnt="6"/>
      <dgm:spPr/>
    </dgm:pt>
    <dgm:pt modelId="{176A8244-9D30-4BEA-86B8-C3888B0083A7}" type="pres">
      <dgm:prSet presAssocID="{5A850B91-23D9-496C-A53D-EBC4FBD9DA6A}" presName="vert1" presStyleCnt="0"/>
      <dgm:spPr/>
    </dgm:pt>
    <dgm:pt modelId="{47E18D6A-CC25-4E6F-B34E-600F7F7144F8}" type="pres">
      <dgm:prSet presAssocID="{50B36D51-19EF-4634-A2BA-2FAFF98CF25E}" presName="thickLine" presStyleLbl="alignNode1" presStyleIdx="1" presStyleCnt="6"/>
      <dgm:spPr/>
    </dgm:pt>
    <dgm:pt modelId="{96F84C74-5B8B-4005-A00C-855BD5321BBC}" type="pres">
      <dgm:prSet presAssocID="{50B36D51-19EF-4634-A2BA-2FAFF98CF25E}" presName="horz1" presStyleCnt="0"/>
      <dgm:spPr/>
    </dgm:pt>
    <dgm:pt modelId="{8A9919D9-16DB-47E9-AB3D-6F28BFFDB03C}" type="pres">
      <dgm:prSet presAssocID="{50B36D51-19EF-4634-A2BA-2FAFF98CF25E}" presName="tx1" presStyleLbl="revTx" presStyleIdx="1" presStyleCnt="6"/>
      <dgm:spPr/>
    </dgm:pt>
    <dgm:pt modelId="{B512C9F3-2567-42F7-842B-3179F96984A8}" type="pres">
      <dgm:prSet presAssocID="{50B36D51-19EF-4634-A2BA-2FAFF98CF25E}" presName="vert1" presStyleCnt="0"/>
      <dgm:spPr/>
    </dgm:pt>
    <dgm:pt modelId="{EAC04613-830D-4D66-9A1F-F7A51C79BA39}" type="pres">
      <dgm:prSet presAssocID="{296E774B-F23A-405E-89A3-A3EB4D638033}" presName="thickLine" presStyleLbl="alignNode1" presStyleIdx="2" presStyleCnt="6"/>
      <dgm:spPr/>
    </dgm:pt>
    <dgm:pt modelId="{2D47FB9B-7A10-4BD0-8194-36F9C09F38EB}" type="pres">
      <dgm:prSet presAssocID="{296E774B-F23A-405E-89A3-A3EB4D638033}" presName="horz1" presStyleCnt="0"/>
      <dgm:spPr/>
    </dgm:pt>
    <dgm:pt modelId="{260E6710-95CB-4BE3-A39F-A0C541177855}" type="pres">
      <dgm:prSet presAssocID="{296E774B-F23A-405E-89A3-A3EB4D638033}" presName="tx1" presStyleLbl="revTx" presStyleIdx="2" presStyleCnt="6"/>
      <dgm:spPr/>
    </dgm:pt>
    <dgm:pt modelId="{D5F055BC-3425-405D-929E-97DAF916D628}" type="pres">
      <dgm:prSet presAssocID="{296E774B-F23A-405E-89A3-A3EB4D638033}" presName="vert1" presStyleCnt="0"/>
      <dgm:spPr/>
    </dgm:pt>
    <dgm:pt modelId="{70B3EC29-8D5A-4902-844B-6BF926C7ED4A}" type="pres">
      <dgm:prSet presAssocID="{A06895BA-5793-413A-8227-5CDAF30A2266}" presName="thickLine" presStyleLbl="alignNode1" presStyleIdx="3" presStyleCnt="6"/>
      <dgm:spPr/>
    </dgm:pt>
    <dgm:pt modelId="{C9E97533-8280-42B2-B873-F5C77E45B226}" type="pres">
      <dgm:prSet presAssocID="{A06895BA-5793-413A-8227-5CDAF30A2266}" presName="horz1" presStyleCnt="0"/>
      <dgm:spPr/>
    </dgm:pt>
    <dgm:pt modelId="{C884F267-AB3F-4498-9AB1-41B365BDB540}" type="pres">
      <dgm:prSet presAssocID="{A06895BA-5793-413A-8227-5CDAF30A2266}" presName="tx1" presStyleLbl="revTx" presStyleIdx="3" presStyleCnt="6"/>
      <dgm:spPr/>
    </dgm:pt>
    <dgm:pt modelId="{5EDB105C-5185-4D8E-8F44-11F4877DDD83}" type="pres">
      <dgm:prSet presAssocID="{A06895BA-5793-413A-8227-5CDAF30A2266}" presName="vert1" presStyleCnt="0"/>
      <dgm:spPr/>
    </dgm:pt>
    <dgm:pt modelId="{D5F33416-DA19-4AEB-AF52-66D1BF89131C}" type="pres">
      <dgm:prSet presAssocID="{1F0B3EEF-092B-42BF-8901-0CD927B2E485}" presName="thickLine" presStyleLbl="alignNode1" presStyleIdx="4" presStyleCnt="6"/>
      <dgm:spPr/>
    </dgm:pt>
    <dgm:pt modelId="{3D112C09-7283-4B62-8126-554C74CFA416}" type="pres">
      <dgm:prSet presAssocID="{1F0B3EEF-092B-42BF-8901-0CD927B2E485}" presName="horz1" presStyleCnt="0"/>
      <dgm:spPr/>
    </dgm:pt>
    <dgm:pt modelId="{41748257-070D-4B95-A95A-B14279EC8915}" type="pres">
      <dgm:prSet presAssocID="{1F0B3EEF-092B-42BF-8901-0CD927B2E485}" presName="tx1" presStyleLbl="revTx" presStyleIdx="4" presStyleCnt="6"/>
      <dgm:spPr/>
    </dgm:pt>
    <dgm:pt modelId="{B57A257E-182F-4157-ADAD-C63868823FF2}" type="pres">
      <dgm:prSet presAssocID="{1F0B3EEF-092B-42BF-8901-0CD927B2E485}" presName="vert1" presStyleCnt="0"/>
      <dgm:spPr/>
    </dgm:pt>
    <dgm:pt modelId="{AA24B75D-19BF-4377-BD6B-58F155C2D3E3}" type="pres">
      <dgm:prSet presAssocID="{F3EC98E2-273B-4E21-8FB6-A04A35E11C7C}" presName="thickLine" presStyleLbl="alignNode1" presStyleIdx="5" presStyleCnt="6"/>
      <dgm:spPr/>
    </dgm:pt>
    <dgm:pt modelId="{052DEB1F-AC4E-412A-8651-C5C6AE5CC2FF}" type="pres">
      <dgm:prSet presAssocID="{F3EC98E2-273B-4E21-8FB6-A04A35E11C7C}" presName="horz1" presStyleCnt="0"/>
      <dgm:spPr/>
    </dgm:pt>
    <dgm:pt modelId="{9689D8DC-FB81-45D9-83AF-5EADF1D2D041}" type="pres">
      <dgm:prSet presAssocID="{F3EC98E2-273B-4E21-8FB6-A04A35E11C7C}" presName="tx1" presStyleLbl="revTx" presStyleIdx="5" presStyleCnt="6"/>
      <dgm:spPr/>
    </dgm:pt>
    <dgm:pt modelId="{53E4FE0A-FC27-4400-9FD9-5686872DDC75}" type="pres">
      <dgm:prSet presAssocID="{F3EC98E2-273B-4E21-8FB6-A04A35E11C7C}" presName="vert1" presStyleCnt="0"/>
      <dgm:spPr/>
    </dgm:pt>
  </dgm:ptLst>
  <dgm:cxnLst>
    <dgm:cxn modelId="{79D72605-5536-4933-8978-D91BB98B6B7D}" type="presOf" srcId="{296E774B-F23A-405E-89A3-A3EB4D638033}" destId="{260E6710-95CB-4BE3-A39F-A0C541177855}" srcOrd="0" destOrd="0" presId="urn:microsoft.com/office/officeart/2008/layout/LinedList"/>
    <dgm:cxn modelId="{65D1830E-9C11-4C4B-8FF1-A73DF08FBE45}" type="presOf" srcId="{F3EC98E2-273B-4E21-8FB6-A04A35E11C7C}" destId="{9689D8DC-FB81-45D9-83AF-5EADF1D2D041}" srcOrd="0" destOrd="0" presId="urn:microsoft.com/office/officeart/2008/layout/LinedList"/>
    <dgm:cxn modelId="{8DF45E15-03BD-431C-9468-973535F7BD21}" type="presOf" srcId="{1F0B3EEF-092B-42BF-8901-0CD927B2E485}" destId="{41748257-070D-4B95-A95A-B14279EC8915}" srcOrd="0" destOrd="0" presId="urn:microsoft.com/office/officeart/2008/layout/LinedList"/>
    <dgm:cxn modelId="{198C2D2B-2EA0-457B-A7F2-EAF2E57F9DDC}" srcId="{CD39605C-F486-4D7F-A40E-DA435A95C827}" destId="{5A850B91-23D9-496C-A53D-EBC4FBD9DA6A}" srcOrd="0" destOrd="0" parTransId="{7BF96CA0-B732-499C-B749-1D4C9CD54A1F}" sibTransId="{E1D2EE44-B6AF-4E41-BFE9-CA4B5DABD200}"/>
    <dgm:cxn modelId="{65BE103E-1CB0-4400-87E3-6520800DA33F}" srcId="{CD39605C-F486-4D7F-A40E-DA435A95C827}" destId="{1F0B3EEF-092B-42BF-8901-0CD927B2E485}" srcOrd="4" destOrd="0" parTransId="{83B8ED0B-D42A-47CC-812B-1A58575DDAF0}" sibTransId="{15E6016A-22F3-403A-BEE3-06F528482758}"/>
    <dgm:cxn modelId="{79062C63-DB33-4E8F-9D9B-624CEF3E7C10}" srcId="{CD39605C-F486-4D7F-A40E-DA435A95C827}" destId="{296E774B-F23A-405E-89A3-A3EB4D638033}" srcOrd="2" destOrd="0" parTransId="{E374FFB9-B4B0-40A1-AA68-3D32B1765296}" sibTransId="{6CD92401-6716-4B85-8137-B4E4AEF95F2B}"/>
    <dgm:cxn modelId="{7589016D-B313-4362-8910-03D7937A2410}" srcId="{CD39605C-F486-4D7F-A40E-DA435A95C827}" destId="{F3EC98E2-273B-4E21-8FB6-A04A35E11C7C}" srcOrd="5" destOrd="0" parTransId="{5EE64D99-6011-4A44-9ED3-F08B113FBD6E}" sibTransId="{888058F9-FBAA-4792-82B7-13F9922CFE9A}"/>
    <dgm:cxn modelId="{6C900E77-1AF4-4CDB-9E1A-92CFC507EB1A}" type="presOf" srcId="{50B36D51-19EF-4634-A2BA-2FAFF98CF25E}" destId="{8A9919D9-16DB-47E9-AB3D-6F28BFFDB03C}" srcOrd="0" destOrd="0" presId="urn:microsoft.com/office/officeart/2008/layout/LinedList"/>
    <dgm:cxn modelId="{E7B8DEA4-98D6-4F3B-95D1-A6233F99F365}" type="presOf" srcId="{A06895BA-5793-413A-8227-5CDAF30A2266}" destId="{C884F267-AB3F-4498-9AB1-41B365BDB540}" srcOrd="0" destOrd="0" presId="urn:microsoft.com/office/officeart/2008/layout/LinedList"/>
    <dgm:cxn modelId="{9CFA33AB-23CB-4F76-8DC9-286507D9FBA8}" type="presOf" srcId="{CD39605C-F486-4D7F-A40E-DA435A95C827}" destId="{5745B513-DC67-4FDC-BB16-730373103F12}" srcOrd="0" destOrd="0" presId="urn:microsoft.com/office/officeart/2008/layout/LinedList"/>
    <dgm:cxn modelId="{C2D645C6-CF06-40B2-8757-27E5B66A8B6C}" srcId="{CD39605C-F486-4D7F-A40E-DA435A95C827}" destId="{50B36D51-19EF-4634-A2BA-2FAFF98CF25E}" srcOrd="1" destOrd="0" parTransId="{9B0EE6D1-25C7-4E69-ABFD-C0E1542EC5B7}" sibTransId="{437C2770-BD19-44A4-BE31-7543EBE06BEB}"/>
    <dgm:cxn modelId="{79437BDC-9C08-4990-A85A-5F5464822D24}" type="presOf" srcId="{5A850B91-23D9-496C-A53D-EBC4FBD9DA6A}" destId="{4BAFEC75-5B80-46C4-82E7-DF84E00FB2BA}" srcOrd="0" destOrd="0" presId="urn:microsoft.com/office/officeart/2008/layout/LinedList"/>
    <dgm:cxn modelId="{1B9BCFE0-D9BB-4F6D-864C-A25D91892FB0}" srcId="{CD39605C-F486-4D7F-A40E-DA435A95C827}" destId="{A06895BA-5793-413A-8227-5CDAF30A2266}" srcOrd="3" destOrd="0" parTransId="{8A64CD75-7C56-4160-BFBF-E3DF82AE6D52}" sibTransId="{F07E52EC-BB92-4E70-91AB-5CF41B869E83}"/>
    <dgm:cxn modelId="{48592270-15D6-4B6D-98F9-0B0E1F543B38}" type="presParOf" srcId="{5745B513-DC67-4FDC-BB16-730373103F12}" destId="{AFD7572A-9794-4411-AF14-3905EE16C15B}" srcOrd="0" destOrd="0" presId="urn:microsoft.com/office/officeart/2008/layout/LinedList"/>
    <dgm:cxn modelId="{BB26C61B-8BA9-4D9E-A62B-AA16F091222B}" type="presParOf" srcId="{5745B513-DC67-4FDC-BB16-730373103F12}" destId="{6A360080-D226-4B91-91C6-468D5FBF15A2}" srcOrd="1" destOrd="0" presId="urn:microsoft.com/office/officeart/2008/layout/LinedList"/>
    <dgm:cxn modelId="{094282D9-DC8A-4D0B-BDF3-2ACE63185CD4}" type="presParOf" srcId="{6A360080-D226-4B91-91C6-468D5FBF15A2}" destId="{4BAFEC75-5B80-46C4-82E7-DF84E00FB2BA}" srcOrd="0" destOrd="0" presId="urn:microsoft.com/office/officeart/2008/layout/LinedList"/>
    <dgm:cxn modelId="{9A3A886E-04B9-49D4-8EA8-773FCF9F391D}" type="presParOf" srcId="{6A360080-D226-4B91-91C6-468D5FBF15A2}" destId="{176A8244-9D30-4BEA-86B8-C3888B0083A7}" srcOrd="1" destOrd="0" presId="urn:microsoft.com/office/officeart/2008/layout/LinedList"/>
    <dgm:cxn modelId="{BF1E1C1C-F6B3-43CF-AE9C-278F82B06FAF}" type="presParOf" srcId="{5745B513-DC67-4FDC-BB16-730373103F12}" destId="{47E18D6A-CC25-4E6F-B34E-600F7F7144F8}" srcOrd="2" destOrd="0" presId="urn:microsoft.com/office/officeart/2008/layout/LinedList"/>
    <dgm:cxn modelId="{3F8DBE81-B557-4FE6-BB8A-A007294C3F43}" type="presParOf" srcId="{5745B513-DC67-4FDC-BB16-730373103F12}" destId="{96F84C74-5B8B-4005-A00C-855BD5321BBC}" srcOrd="3" destOrd="0" presId="urn:microsoft.com/office/officeart/2008/layout/LinedList"/>
    <dgm:cxn modelId="{9E003F94-8AE2-43FA-9820-87D701D58C45}" type="presParOf" srcId="{96F84C74-5B8B-4005-A00C-855BD5321BBC}" destId="{8A9919D9-16DB-47E9-AB3D-6F28BFFDB03C}" srcOrd="0" destOrd="0" presId="urn:microsoft.com/office/officeart/2008/layout/LinedList"/>
    <dgm:cxn modelId="{EDFF73A6-46CE-4A0A-BBEF-4E40E90C3DB0}" type="presParOf" srcId="{96F84C74-5B8B-4005-A00C-855BD5321BBC}" destId="{B512C9F3-2567-42F7-842B-3179F96984A8}" srcOrd="1" destOrd="0" presId="urn:microsoft.com/office/officeart/2008/layout/LinedList"/>
    <dgm:cxn modelId="{DAF82FC1-1959-4305-AAAB-8EA40BA40717}" type="presParOf" srcId="{5745B513-DC67-4FDC-BB16-730373103F12}" destId="{EAC04613-830D-4D66-9A1F-F7A51C79BA39}" srcOrd="4" destOrd="0" presId="urn:microsoft.com/office/officeart/2008/layout/LinedList"/>
    <dgm:cxn modelId="{DEC4BCA0-700B-4FC9-90FD-9233764A7CC0}" type="presParOf" srcId="{5745B513-DC67-4FDC-BB16-730373103F12}" destId="{2D47FB9B-7A10-4BD0-8194-36F9C09F38EB}" srcOrd="5" destOrd="0" presId="urn:microsoft.com/office/officeart/2008/layout/LinedList"/>
    <dgm:cxn modelId="{746C53B9-17C0-4D79-B6A6-DB42AFAD24B3}" type="presParOf" srcId="{2D47FB9B-7A10-4BD0-8194-36F9C09F38EB}" destId="{260E6710-95CB-4BE3-A39F-A0C541177855}" srcOrd="0" destOrd="0" presId="urn:microsoft.com/office/officeart/2008/layout/LinedList"/>
    <dgm:cxn modelId="{2B29E5F6-D308-4C72-A892-BCD1E3559A49}" type="presParOf" srcId="{2D47FB9B-7A10-4BD0-8194-36F9C09F38EB}" destId="{D5F055BC-3425-405D-929E-97DAF916D628}" srcOrd="1" destOrd="0" presId="urn:microsoft.com/office/officeart/2008/layout/LinedList"/>
    <dgm:cxn modelId="{2A3A1705-3772-4DC6-9B0F-C857917B517F}" type="presParOf" srcId="{5745B513-DC67-4FDC-BB16-730373103F12}" destId="{70B3EC29-8D5A-4902-844B-6BF926C7ED4A}" srcOrd="6" destOrd="0" presId="urn:microsoft.com/office/officeart/2008/layout/LinedList"/>
    <dgm:cxn modelId="{D44461FD-7F02-4FC5-A606-4A9BFD42744A}" type="presParOf" srcId="{5745B513-DC67-4FDC-BB16-730373103F12}" destId="{C9E97533-8280-42B2-B873-F5C77E45B226}" srcOrd="7" destOrd="0" presId="urn:microsoft.com/office/officeart/2008/layout/LinedList"/>
    <dgm:cxn modelId="{0892098E-A6BE-4280-AA9A-6180D7C62646}" type="presParOf" srcId="{C9E97533-8280-42B2-B873-F5C77E45B226}" destId="{C884F267-AB3F-4498-9AB1-41B365BDB540}" srcOrd="0" destOrd="0" presId="urn:microsoft.com/office/officeart/2008/layout/LinedList"/>
    <dgm:cxn modelId="{05275FA4-F3F1-4AEA-9721-A9624965C803}" type="presParOf" srcId="{C9E97533-8280-42B2-B873-F5C77E45B226}" destId="{5EDB105C-5185-4D8E-8F44-11F4877DDD83}" srcOrd="1" destOrd="0" presId="urn:microsoft.com/office/officeart/2008/layout/LinedList"/>
    <dgm:cxn modelId="{71BA5145-9CCD-4089-92E9-822A4567E6F1}" type="presParOf" srcId="{5745B513-DC67-4FDC-BB16-730373103F12}" destId="{D5F33416-DA19-4AEB-AF52-66D1BF89131C}" srcOrd="8" destOrd="0" presId="urn:microsoft.com/office/officeart/2008/layout/LinedList"/>
    <dgm:cxn modelId="{0911D78F-6E75-4268-8120-E2C3FE16A8A7}" type="presParOf" srcId="{5745B513-DC67-4FDC-BB16-730373103F12}" destId="{3D112C09-7283-4B62-8126-554C74CFA416}" srcOrd="9" destOrd="0" presId="urn:microsoft.com/office/officeart/2008/layout/LinedList"/>
    <dgm:cxn modelId="{C0C4B351-61AF-44C5-83AE-AEFA670BC60B}" type="presParOf" srcId="{3D112C09-7283-4B62-8126-554C74CFA416}" destId="{41748257-070D-4B95-A95A-B14279EC8915}" srcOrd="0" destOrd="0" presId="urn:microsoft.com/office/officeart/2008/layout/LinedList"/>
    <dgm:cxn modelId="{B0A77381-0FA7-477D-8CFA-1024CCA1BEBD}" type="presParOf" srcId="{3D112C09-7283-4B62-8126-554C74CFA416}" destId="{B57A257E-182F-4157-ADAD-C63868823FF2}" srcOrd="1" destOrd="0" presId="urn:microsoft.com/office/officeart/2008/layout/LinedList"/>
    <dgm:cxn modelId="{3F1743AC-C87F-4F82-AD7E-4212E52BB169}" type="presParOf" srcId="{5745B513-DC67-4FDC-BB16-730373103F12}" destId="{AA24B75D-19BF-4377-BD6B-58F155C2D3E3}" srcOrd="10" destOrd="0" presId="urn:microsoft.com/office/officeart/2008/layout/LinedList"/>
    <dgm:cxn modelId="{41FE1AE6-E63C-4770-BC3F-89286D7DB16E}" type="presParOf" srcId="{5745B513-DC67-4FDC-BB16-730373103F12}" destId="{052DEB1F-AC4E-412A-8651-C5C6AE5CC2FF}" srcOrd="11" destOrd="0" presId="urn:microsoft.com/office/officeart/2008/layout/LinedList"/>
    <dgm:cxn modelId="{174181D3-D2AC-48FE-A952-DC0A78185826}" type="presParOf" srcId="{052DEB1F-AC4E-412A-8651-C5C6AE5CC2FF}" destId="{9689D8DC-FB81-45D9-83AF-5EADF1D2D041}" srcOrd="0" destOrd="0" presId="urn:microsoft.com/office/officeart/2008/layout/LinedList"/>
    <dgm:cxn modelId="{0B00C68E-3288-4460-A9E3-AB80A977FD53}" type="presParOf" srcId="{052DEB1F-AC4E-412A-8651-C5C6AE5CC2FF}" destId="{53E4FE0A-FC27-4400-9FD9-5686872DDC7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2EF90A-BBEF-4770-99DF-FAD0FB92E22B}"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GB"/>
        </a:p>
      </dgm:t>
    </dgm:pt>
    <dgm:pt modelId="{A58AB037-4940-47E4-A307-09D6656821E2}">
      <dgm:prSet phldrT="[Text]"/>
      <dgm:spPr/>
      <dgm:t>
        <a:bodyPr/>
        <a:lstStyle/>
        <a:p>
          <a:endParaRPr lang="en-GB"/>
        </a:p>
      </dgm:t>
    </dgm:pt>
    <dgm:pt modelId="{60B02DB6-5EFB-418C-9A9E-7CD2FE3B7513}" type="parTrans" cxnId="{08C1B19E-B473-463E-AA15-A1155745422D}">
      <dgm:prSet/>
      <dgm:spPr/>
      <dgm:t>
        <a:bodyPr/>
        <a:lstStyle/>
        <a:p>
          <a:endParaRPr lang="en-GB"/>
        </a:p>
      </dgm:t>
    </dgm:pt>
    <dgm:pt modelId="{BBF90C52-8907-4E65-BCB6-BD2F37160850}" type="sibTrans" cxnId="{08C1B19E-B473-463E-AA15-A1155745422D}">
      <dgm:prSet/>
      <dgm:spPr/>
      <dgm:t>
        <a:bodyPr/>
        <a:lstStyle/>
        <a:p>
          <a:endParaRPr lang="en-GB"/>
        </a:p>
      </dgm:t>
    </dgm:pt>
    <dgm:pt modelId="{DECF0025-BA3D-49AA-AB2D-5A04B5F13B5E}">
      <dgm:prSet phldrT="[Text]"/>
      <dgm:spPr/>
      <dgm:t>
        <a:bodyPr/>
        <a:lstStyle/>
        <a:p>
          <a:pPr>
            <a:buNone/>
          </a:pPr>
          <a:r>
            <a:rPr lang="en-GB">
              <a:latin typeface="Arial" panose="020B0604020202020204"/>
              <a:cs typeface="+mn-cs"/>
            </a:rPr>
            <a:t>Enhance researcher skills in Open Science and support reward systems</a:t>
          </a:r>
          <a:endParaRPr lang="en-GB"/>
        </a:p>
      </dgm:t>
    </dgm:pt>
    <dgm:pt modelId="{C8977276-1103-4121-968C-AE4324B3B71A}" type="parTrans" cxnId="{5B9E399D-7789-461E-B7B9-73A4EAE713B6}">
      <dgm:prSet/>
      <dgm:spPr/>
      <dgm:t>
        <a:bodyPr/>
        <a:lstStyle/>
        <a:p>
          <a:endParaRPr lang="en-GB"/>
        </a:p>
      </dgm:t>
    </dgm:pt>
    <dgm:pt modelId="{712BDF11-7792-46C1-BF79-53F1C9211842}" type="sibTrans" cxnId="{5B9E399D-7789-461E-B7B9-73A4EAE713B6}">
      <dgm:prSet/>
      <dgm:spPr/>
      <dgm:t>
        <a:bodyPr/>
        <a:lstStyle/>
        <a:p>
          <a:endParaRPr lang="en-GB"/>
        </a:p>
      </dgm:t>
    </dgm:pt>
    <dgm:pt modelId="{B54B4800-465A-458A-9158-7B52385C535F}">
      <dgm:prSet phldrT="[Text]"/>
      <dgm:spPr/>
      <dgm:t>
        <a:bodyPr/>
        <a:lstStyle/>
        <a:p>
          <a:pPr>
            <a:buNone/>
          </a:pPr>
          <a:r>
            <a:rPr lang="en-GB">
              <a:latin typeface="Arial" panose="020B0604020202020204"/>
              <a:cs typeface="+mn-cs"/>
            </a:rPr>
            <a:t>Open access to scientific publications as well as to data </a:t>
          </a:r>
          <a:br>
            <a:rPr lang="en-GB">
              <a:latin typeface="Arial" panose="020B0604020202020204"/>
              <a:cs typeface="+mn-cs"/>
            </a:rPr>
          </a:br>
          <a:endParaRPr lang="en-GB">
            <a:latin typeface="Arial" panose="020B0604020202020204"/>
            <a:cs typeface="+mn-cs"/>
          </a:endParaRPr>
        </a:p>
      </dgm:t>
    </dgm:pt>
    <dgm:pt modelId="{462FA6E9-E222-41E8-9133-9DA3B96319B5}" type="parTrans" cxnId="{ADBA971C-96B5-4503-94A5-D0B707142F4C}">
      <dgm:prSet/>
      <dgm:spPr/>
      <dgm:t>
        <a:bodyPr/>
        <a:lstStyle/>
        <a:p>
          <a:endParaRPr lang="en-GB"/>
        </a:p>
      </dgm:t>
    </dgm:pt>
    <dgm:pt modelId="{70C252CE-ACC5-486C-9CB1-69853FD9D9D8}" type="sibTrans" cxnId="{ADBA971C-96B5-4503-94A5-D0B707142F4C}">
      <dgm:prSet/>
      <dgm:spPr/>
      <dgm:t>
        <a:bodyPr/>
        <a:lstStyle/>
        <a:p>
          <a:endParaRPr lang="en-GB"/>
        </a:p>
      </dgm:t>
    </dgm:pt>
    <dgm:pt modelId="{1198A0D7-E64C-4890-ADF8-BE375791DDC6}">
      <dgm:prSet/>
      <dgm:spPr/>
      <dgm:t>
        <a:bodyPr/>
        <a:lstStyle/>
        <a:p>
          <a:pPr>
            <a:buNone/>
          </a:pPr>
          <a:r>
            <a:rPr lang="en-GB">
              <a:latin typeface="Arial" panose="020B0604020202020204"/>
              <a:cs typeface="+mn-cs"/>
            </a:rPr>
            <a:t>Immediate open access via repository at the latest upon publication under open licence</a:t>
          </a:r>
          <a:endParaRPr lang="en-GB"/>
        </a:p>
      </dgm:t>
    </dgm:pt>
    <dgm:pt modelId="{5BF6F3F1-F6EF-47B7-B4E2-C98F9A55446F}" type="parTrans" cxnId="{4F63B67E-9302-4DA1-AA38-EFEF98E186A3}">
      <dgm:prSet/>
      <dgm:spPr/>
      <dgm:t>
        <a:bodyPr/>
        <a:lstStyle/>
        <a:p>
          <a:endParaRPr lang="en-GB"/>
        </a:p>
      </dgm:t>
    </dgm:pt>
    <dgm:pt modelId="{ED7CB99B-BC5D-44F3-B085-FC08754C5C81}" type="sibTrans" cxnId="{4F63B67E-9302-4DA1-AA38-EFEF98E186A3}">
      <dgm:prSet/>
      <dgm:spPr/>
      <dgm:t>
        <a:bodyPr/>
        <a:lstStyle/>
        <a:p>
          <a:endParaRPr lang="en-GB"/>
        </a:p>
      </dgm:t>
    </dgm:pt>
    <dgm:pt modelId="{4AD8E772-6B6E-4B2D-ACCC-277F4FCBB61E}">
      <dgm:prSet/>
      <dgm:spPr/>
      <dgm:t>
        <a:bodyPr/>
        <a:lstStyle/>
        <a:p>
          <a:pPr>
            <a:buNone/>
          </a:pPr>
          <a:r>
            <a:rPr lang="en-GB">
              <a:latin typeface="Arial" panose="020B0604020202020204"/>
              <a:cs typeface="+mn-cs"/>
            </a:rPr>
            <a:t>All research data must be managed in line with FAIR principles, with data management plan as a  standard deliverable</a:t>
          </a:r>
          <a:endParaRPr lang="en-GB"/>
        </a:p>
      </dgm:t>
    </dgm:pt>
    <dgm:pt modelId="{0A5DCA4B-2F5E-41CF-B84A-4B956441F6BF}" type="parTrans" cxnId="{A2D31F07-6B16-4A4F-A26A-AB57470D30E9}">
      <dgm:prSet/>
      <dgm:spPr/>
      <dgm:t>
        <a:bodyPr/>
        <a:lstStyle/>
        <a:p>
          <a:endParaRPr lang="en-GB"/>
        </a:p>
      </dgm:t>
    </dgm:pt>
    <dgm:pt modelId="{6D6B6F46-E5EE-4550-83E8-5A788D45BB7B}" type="sibTrans" cxnId="{A2D31F07-6B16-4A4F-A26A-AB57470D30E9}">
      <dgm:prSet/>
      <dgm:spPr/>
      <dgm:t>
        <a:bodyPr/>
        <a:lstStyle/>
        <a:p>
          <a:endParaRPr lang="en-GB"/>
        </a:p>
      </dgm:t>
    </dgm:pt>
    <dgm:pt modelId="{0AA28683-2B68-4490-B707-5EC86B5853C0}">
      <dgm:prSet/>
      <dgm:spPr/>
      <dgm:t>
        <a:bodyPr/>
        <a:lstStyle/>
        <a:p>
          <a:pPr>
            <a:buNone/>
          </a:pPr>
          <a:r>
            <a:rPr lang="en-GB">
              <a:latin typeface="Arial" panose="020B0604020202020204"/>
              <a:cs typeface="+mn-cs"/>
            </a:rPr>
            <a:t>Open access to research data via repository under principle ‘</a:t>
          </a:r>
          <a:r>
            <a:rPr lang="en-GB"/>
            <a:t>as open as possible, as closed as  necessary’</a:t>
          </a:r>
        </a:p>
      </dgm:t>
    </dgm:pt>
    <dgm:pt modelId="{6D8F0AD0-6324-40EC-8B90-ABB91274A0C5}" type="parTrans" cxnId="{B43BED33-FE2E-4793-AE48-DC400BB299FE}">
      <dgm:prSet/>
      <dgm:spPr/>
      <dgm:t>
        <a:bodyPr/>
        <a:lstStyle/>
        <a:p>
          <a:endParaRPr lang="en-GB"/>
        </a:p>
      </dgm:t>
    </dgm:pt>
    <dgm:pt modelId="{16B7EA16-C791-4B17-8891-2A2073DAE064}" type="sibTrans" cxnId="{B43BED33-FE2E-4793-AE48-DC400BB299FE}">
      <dgm:prSet/>
      <dgm:spPr/>
      <dgm:t>
        <a:bodyPr/>
        <a:lstStyle/>
        <a:p>
          <a:endParaRPr lang="en-GB"/>
        </a:p>
      </dgm:t>
    </dgm:pt>
    <dgm:pt modelId="{02C8D5BF-964F-4549-B615-F0E9B8071D7F}">
      <dgm:prSet phldrT="[Text]"/>
      <dgm:spPr/>
      <dgm:t>
        <a:bodyPr/>
        <a:lstStyle/>
        <a:p>
          <a:pPr>
            <a:buNone/>
          </a:pPr>
          <a:r>
            <a:rPr lang="en-GB">
              <a:latin typeface="Arial" panose="020B0604020202020204"/>
              <a:cs typeface="+mn-cs"/>
            </a:rPr>
            <a:t>Encouraging uptake of Open Science Practices </a:t>
          </a:r>
          <a:endParaRPr lang="en-GB"/>
        </a:p>
      </dgm:t>
    </dgm:pt>
    <dgm:pt modelId="{36A6917B-3813-4EFD-B448-1FA19BA0F225}" type="sibTrans" cxnId="{6E4E0799-3BBF-4CAC-9BF8-05AFAADAC9D6}">
      <dgm:prSet/>
      <dgm:spPr/>
      <dgm:t>
        <a:bodyPr/>
        <a:lstStyle/>
        <a:p>
          <a:endParaRPr lang="en-GB"/>
        </a:p>
      </dgm:t>
    </dgm:pt>
    <dgm:pt modelId="{763AF16E-C1CD-456F-AAD5-E850479CDCD2}" type="parTrans" cxnId="{6E4E0799-3BBF-4CAC-9BF8-05AFAADAC9D6}">
      <dgm:prSet/>
      <dgm:spPr/>
      <dgm:t>
        <a:bodyPr/>
        <a:lstStyle/>
        <a:p>
          <a:endParaRPr lang="en-GB"/>
        </a:p>
      </dgm:t>
    </dgm:pt>
    <dgm:pt modelId="{839B019B-7836-4CF3-826C-7943BA5FC0F6}" type="pres">
      <dgm:prSet presAssocID="{0A2EF90A-BBEF-4770-99DF-FAD0FB92E22B}" presName="vert0" presStyleCnt="0">
        <dgm:presLayoutVars>
          <dgm:dir/>
          <dgm:animOne val="branch"/>
          <dgm:animLvl val="lvl"/>
        </dgm:presLayoutVars>
      </dgm:prSet>
      <dgm:spPr/>
    </dgm:pt>
    <dgm:pt modelId="{FEEAD4C4-978E-4036-9342-46EF25FCB1FF}" type="pres">
      <dgm:prSet presAssocID="{A58AB037-4940-47E4-A307-09D6656821E2}" presName="thickLine" presStyleLbl="alignNode1" presStyleIdx="0" presStyleCnt="1"/>
      <dgm:spPr/>
    </dgm:pt>
    <dgm:pt modelId="{8AC21BA4-2258-4372-90E0-147454646E2B}" type="pres">
      <dgm:prSet presAssocID="{A58AB037-4940-47E4-A307-09D6656821E2}" presName="horz1" presStyleCnt="0"/>
      <dgm:spPr/>
    </dgm:pt>
    <dgm:pt modelId="{190D9641-07BA-4F32-9F54-F4E225495128}" type="pres">
      <dgm:prSet presAssocID="{A58AB037-4940-47E4-A307-09D6656821E2}" presName="tx1" presStyleLbl="revTx" presStyleIdx="0" presStyleCnt="7"/>
      <dgm:spPr/>
    </dgm:pt>
    <dgm:pt modelId="{DDBA00DA-5A99-4A47-ABE7-E33FA7D4F397}" type="pres">
      <dgm:prSet presAssocID="{A58AB037-4940-47E4-A307-09D6656821E2}" presName="vert1" presStyleCnt="0"/>
      <dgm:spPr/>
    </dgm:pt>
    <dgm:pt modelId="{A3B0D8C9-EA25-4B80-928D-C67C7A7356A7}" type="pres">
      <dgm:prSet presAssocID="{02C8D5BF-964F-4549-B615-F0E9B8071D7F}" presName="vertSpace2a" presStyleCnt="0"/>
      <dgm:spPr/>
    </dgm:pt>
    <dgm:pt modelId="{259BEC45-FDAF-445D-AD15-8EBB85C48992}" type="pres">
      <dgm:prSet presAssocID="{02C8D5BF-964F-4549-B615-F0E9B8071D7F}" presName="horz2" presStyleCnt="0"/>
      <dgm:spPr/>
    </dgm:pt>
    <dgm:pt modelId="{3EFE5C7B-4730-4E1C-B1AB-FEEDA0EEDAF1}" type="pres">
      <dgm:prSet presAssocID="{02C8D5BF-964F-4549-B615-F0E9B8071D7F}" presName="horzSpace2" presStyleCnt="0"/>
      <dgm:spPr/>
    </dgm:pt>
    <dgm:pt modelId="{BBF97B83-AAE0-4B05-9243-CAED26471700}" type="pres">
      <dgm:prSet presAssocID="{02C8D5BF-964F-4549-B615-F0E9B8071D7F}" presName="tx2" presStyleLbl="revTx" presStyleIdx="1" presStyleCnt="7"/>
      <dgm:spPr/>
    </dgm:pt>
    <dgm:pt modelId="{6BFE5D48-8D07-4EF7-A9FD-AC0FE199E722}" type="pres">
      <dgm:prSet presAssocID="{02C8D5BF-964F-4549-B615-F0E9B8071D7F}" presName="vert2" presStyleCnt="0"/>
      <dgm:spPr/>
    </dgm:pt>
    <dgm:pt modelId="{CE0B8517-DCE4-4C0C-B963-0D3CDD419779}" type="pres">
      <dgm:prSet presAssocID="{02C8D5BF-964F-4549-B615-F0E9B8071D7F}" presName="thinLine2b" presStyleLbl="callout" presStyleIdx="0" presStyleCnt="6"/>
      <dgm:spPr/>
    </dgm:pt>
    <dgm:pt modelId="{3107B9C3-39DF-4BDE-87C7-E584B0CD9C41}" type="pres">
      <dgm:prSet presAssocID="{02C8D5BF-964F-4549-B615-F0E9B8071D7F}" presName="vertSpace2b" presStyleCnt="0"/>
      <dgm:spPr/>
    </dgm:pt>
    <dgm:pt modelId="{68689196-0693-412C-B467-B034EC8F19B3}" type="pres">
      <dgm:prSet presAssocID="{DECF0025-BA3D-49AA-AB2D-5A04B5F13B5E}" presName="horz2" presStyleCnt="0"/>
      <dgm:spPr/>
    </dgm:pt>
    <dgm:pt modelId="{E1C6E4BB-FD44-434E-AFBF-D7D82EAC775D}" type="pres">
      <dgm:prSet presAssocID="{DECF0025-BA3D-49AA-AB2D-5A04B5F13B5E}" presName="horzSpace2" presStyleCnt="0"/>
      <dgm:spPr/>
    </dgm:pt>
    <dgm:pt modelId="{C54330D0-A27B-408E-BCF1-B35FB0DD9DAC}" type="pres">
      <dgm:prSet presAssocID="{DECF0025-BA3D-49AA-AB2D-5A04B5F13B5E}" presName="tx2" presStyleLbl="revTx" presStyleIdx="2" presStyleCnt="7"/>
      <dgm:spPr/>
    </dgm:pt>
    <dgm:pt modelId="{EBF8FA22-7524-4275-9690-B7B729FE7257}" type="pres">
      <dgm:prSet presAssocID="{DECF0025-BA3D-49AA-AB2D-5A04B5F13B5E}" presName="vert2" presStyleCnt="0"/>
      <dgm:spPr/>
    </dgm:pt>
    <dgm:pt modelId="{6108F9F0-26BB-4F99-A80C-08CDC4CDD0FA}" type="pres">
      <dgm:prSet presAssocID="{DECF0025-BA3D-49AA-AB2D-5A04B5F13B5E}" presName="thinLine2b" presStyleLbl="callout" presStyleIdx="1" presStyleCnt="6"/>
      <dgm:spPr/>
    </dgm:pt>
    <dgm:pt modelId="{A9DA2C62-12ED-43E6-8766-788751610225}" type="pres">
      <dgm:prSet presAssocID="{DECF0025-BA3D-49AA-AB2D-5A04B5F13B5E}" presName="vertSpace2b" presStyleCnt="0"/>
      <dgm:spPr/>
    </dgm:pt>
    <dgm:pt modelId="{0A4F12C6-112E-4A4B-8779-85B05AA7AAB2}" type="pres">
      <dgm:prSet presAssocID="{B54B4800-465A-458A-9158-7B52385C535F}" presName="horz2" presStyleCnt="0"/>
      <dgm:spPr/>
    </dgm:pt>
    <dgm:pt modelId="{93065973-8FA2-42B4-8DF2-82F45B842B69}" type="pres">
      <dgm:prSet presAssocID="{B54B4800-465A-458A-9158-7B52385C535F}" presName="horzSpace2" presStyleCnt="0"/>
      <dgm:spPr/>
    </dgm:pt>
    <dgm:pt modelId="{D8856D5F-732B-489C-81D4-DEF008FB7AE6}" type="pres">
      <dgm:prSet presAssocID="{B54B4800-465A-458A-9158-7B52385C535F}" presName="tx2" presStyleLbl="revTx" presStyleIdx="3" presStyleCnt="7"/>
      <dgm:spPr/>
    </dgm:pt>
    <dgm:pt modelId="{A58F9380-9D2E-4B69-A9D5-D3AEC9DB719C}" type="pres">
      <dgm:prSet presAssocID="{B54B4800-465A-458A-9158-7B52385C535F}" presName="vert2" presStyleCnt="0"/>
      <dgm:spPr/>
    </dgm:pt>
    <dgm:pt modelId="{7817C490-6291-4342-BC6B-42D3B500330C}" type="pres">
      <dgm:prSet presAssocID="{B54B4800-465A-458A-9158-7B52385C535F}" presName="thinLine2b" presStyleLbl="callout" presStyleIdx="2" presStyleCnt="6"/>
      <dgm:spPr/>
    </dgm:pt>
    <dgm:pt modelId="{C20E4CBD-95B5-482C-ACEC-732F21331713}" type="pres">
      <dgm:prSet presAssocID="{B54B4800-465A-458A-9158-7B52385C535F}" presName="vertSpace2b" presStyleCnt="0"/>
      <dgm:spPr/>
    </dgm:pt>
    <dgm:pt modelId="{CF37E420-59A8-43BB-A1DC-B893E7881176}" type="pres">
      <dgm:prSet presAssocID="{1198A0D7-E64C-4890-ADF8-BE375791DDC6}" presName="horz2" presStyleCnt="0"/>
      <dgm:spPr/>
    </dgm:pt>
    <dgm:pt modelId="{52064A57-7984-4077-A83C-90213651373F}" type="pres">
      <dgm:prSet presAssocID="{1198A0D7-E64C-4890-ADF8-BE375791DDC6}" presName="horzSpace2" presStyleCnt="0"/>
      <dgm:spPr/>
    </dgm:pt>
    <dgm:pt modelId="{F1F61411-8A0E-4F7D-BEE6-B391CF47AF51}" type="pres">
      <dgm:prSet presAssocID="{1198A0D7-E64C-4890-ADF8-BE375791DDC6}" presName="tx2" presStyleLbl="revTx" presStyleIdx="4" presStyleCnt="7"/>
      <dgm:spPr/>
    </dgm:pt>
    <dgm:pt modelId="{14C887E6-F158-455E-AB53-3C7C7DB35165}" type="pres">
      <dgm:prSet presAssocID="{1198A0D7-E64C-4890-ADF8-BE375791DDC6}" presName="vert2" presStyleCnt="0"/>
      <dgm:spPr/>
    </dgm:pt>
    <dgm:pt modelId="{325396B2-AEEF-4530-8EA8-B64CD736AA3C}" type="pres">
      <dgm:prSet presAssocID="{1198A0D7-E64C-4890-ADF8-BE375791DDC6}" presName="thinLine2b" presStyleLbl="callout" presStyleIdx="3" presStyleCnt="6"/>
      <dgm:spPr/>
    </dgm:pt>
    <dgm:pt modelId="{0445459F-B95F-4BFC-B5DA-1C8DF5C10F62}" type="pres">
      <dgm:prSet presAssocID="{1198A0D7-E64C-4890-ADF8-BE375791DDC6}" presName="vertSpace2b" presStyleCnt="0"/>
      <dgm:spPr/>
    </dgm:pt>
    <dgm:pt modelId="{D7E5DD0D-BEBA-456D-8AC8-0185A27CBF4D}" type="pres">
      <dgm:prSet presAssocID="{4AD8E772-6B6E-4B2D-ACCC-277F4FCBB61E}" presName="horz2" presStyleCnt="0"/>
      <dgm:spPr/>
    </dgm:pt>
    <dgm:pt modelId="{99013D81-B8B5-4317-8326-16997BB92669}" type="pres">
      <dgm:prSet presAssocID="{4AD8E772-6B6E-4B2D-ACCC-277F4FCBB61E}" presName="horzSpace2" presStyleCnt="0"/>
      <dgm:spPr/>
    </dgm:pt>
    <dgm:pt modelId="{7A88A192-32DB-4D63-836F-7B825C846A2A}" type="pres">
      <dgm:prSet presAssocID="{4AD8E772-6B6E-4B2D-ACCC-277F4FCBB61E}" presName="tx2" presStyleLbl="revTx" presStyleIdx="5" presStyleCnt="7"/>
      <dgm:spPr/>
    </dgm:pt>
    <dgm:pt modelId="{3A611ABA-F0C4-4A9F-AC17-3055382EC6D4}" type="pres">
      <dgm:prSet presAssocID="{4AD8E772-6B6E-4B2D-ACCC-277F4FCBB61E}" presName="vert2" presStyleCnt="0"/>
      <dgm:spPr/>
    </dgm:pt>
    <dgm:pt modelId="{B5C793A0-4982-45EE-9237-B85F9A3BB53F}" type="pres">
      <dgm:prSet presAssocID="{4AD8E772-6B6E-4B2D-ACCC-277F4FCBB61E}" presName="thinLine2b" presStyleLbl="callout" presStyleIdx="4" presStyleCnt="6"/>
      <dgm:spPr/>
    </dgm:pt>
    <dgm:pt modelId="{F8DB3170-F485-4EB2-939A-242BAD1FCADA}" type="pres">
      <dgm:prSet presAssocID="{4AD8E772-6B6E-4B2D-ACCC-277F4FCBB61E}" presName="vertSpace2b" presStyleCnt="0"/>
      <dgm:spPr/>
    </dgm:pt>
    <dgm:pt modelId="{868C868C-A14E-4F89-B707-D0929A1D2000}" type="pres">
      <dgm:prSet presAssocID="{0AA28683-2B68-4490-B707-5EC86B5853C0}" presName="horz2" presStyleCnt="0"/>
      <dgm:spPr/>
    </dgm:pt>
    <dgm:pt modelId="{57BB0921-AC93-4E43-8D9C-4A5BF82E03B0}" type="pres">
      <dgm:prSet presAssocID="{0AA28683-2B68-4490-B707-5EC86B5853C0}" presName="horzSpace2" presStyleCnt="0"/>
      <dgm:spPr/>
    </dgm:pt>
    <dgm:pt modelId="{ED4E15C7-A4B2-45ED-81EF-CDA5C58C4342}" type="pres">
      <dgm:prSet presAssocID="{0AA28683-2B68-4490-B707-5EC86B5853C0}" presName="tx2" presStyleLbl="revTx" presStyleIdx="6" presStyleCnt="7"/>
      <dgm:spPr/>
    </dgm:pt>
    <dgm:pt modelId="{C05566EA-63C9-432E-96E2-F151423F223E}" type="pres">
      <dgm:prSet presAssocID="{0AA28683-2B68-4490-B707-5EC86B5853C0}" presName="vert2" presStyleCnt="0"/>
      <dgm:spPr/>
    </dgm:pt>
    <dgm:pt modelId="{7D414AD8-10A1-4346-B698-684C1446747F}" type="pres">
      <dgm:prSet presAssocID="{0AA28683-2B68-4490-B707-5EC86B5853C0}" presName="thinLine2b" presStyleLbl="callout" presStyleIdx="5" presStyleCnt="6"/>
      <dgm:spPr/>
    </dgm:pt>
    <dgm:pt modelId="{A99E4CDC-00EA-4DFA-8303-04428397252E}" type="pres">
      <dgm:prSet presAssocID="{0AA28683-2B68-4490-B707-5EC86B5853C0}" presName="vertSpace2b" presStyleCnt="0"/>
      <dgm:spPr/>
    </dgm:pt>
  </dgm:ptLst>
  <dgm:cxnLst>
    <dgm:cxn modelId="{A2D31F07-6B16-4A4F-A26A-AB57470D30E9}" srcId="{A58AB037-4940-47E4-A307-09D6656821E2}" destId="{4AD8E772-6B6E-4B2D-ACCC-277F4FCBB61E}" srcOrd="4" destOrd="0" parTransId="{0A5DCA4B-2F5E-41CF-B84A-4B956441F6BF}" sibTransId="{6D6B6F46-E5EE-4550-83E8-5A788D45BB7B}"/>
    <dgm:cxn modelId="{AF9C3D08-28F9-4322-A2DF-07AA0652377A}" type="presOf" srcId="{A58AB037-4940-47E4-A307-09D6656821E2}" destId="{190D9641-07BA-4F32-9F54-F4E225495128}" srcOrd="0" destOrd="0" presId="urn:microsoft.com/office/officeart/2008/layout/LinedList"/>
    <dgm:cxn modelId="{ADBA971C-96B5-4503-94A5-D0B707142F4C}" srcId="{A58AB037-4940-47E4-A307-09D6656821E2}" destId="{B54B4800-465A-458A-9158-7B52385C535F}" srcOrd="2" destOrd="0" parTransId="{462FA6E9-E222-41E8-9133-9DA3B96319B5}" sibTransId="{70C252CE-ACC5-486C-9CB1-69853FD9D9D8}"/>
    <dgm:cxn modelId="{B43BED33-FE2E-4793-AE48-DC400BB299FE}" srcId="{A58AB037-4940-47E4-A307-09D6656821E2}" destId="{0AA28683-2B68-4490-B707-5EC86B5853C0}" srcOrd="5" destOrd="0" parTransId="{6D8F0AD0-6324-40EC-8B90-ABB91274A0C5}" sibTransId="{16B7EA16-C791-4B17-8891-2A2073DAE064}"/>
    <dgm:cxn modelId="{D3479E3D-0E69-44FF-B61E-DC5F06CFC76E}" type="presOf" srcId="{DECF0025-BA3D-49AA-AB2D-5A04B5F13B5E}" destId="{C54330D0-A27B-408E-BCF1-B35FB0DD9DAC}" srcOrd="0" destOrd="0" presId="urn:microsoft.com/office/officeart/2008/layout/LinedList"/>
    <dgm:cxn modelId="{5EBE644B-2208-403F-B48E-D1866C2B85DC}" type="presOf" srcId="{0A2EF90A-BBEF-4770-99DF-FAD0FB92E22B}" destId="{839B019B-7836-4CF3-826C-7943BA5FC0F6}" srcOrd="0" destOrd="0" presId="urn:microsoft.com/office/officeart/2008/layout/LinedList"/>
    <dgm:cxn modelId="{87F90C4F-B4A6-46B9-BE62-75E09C72F237}" type="presOf" srcId="{1198A0D7-E64C-4890-ADF8-BE375791DDC6}" destId="{F1F61411-8A0E-4F7D-BEE6-B391CF47AF51}" srcOrd="0" destOrd="0" presId="urn:microsoft.com/office/officeart/2008/layout/LinedList"/>
    <dgm:cxn modelId="{604DDF75-2314-4204-B6E3-496D6A85FF1D}" type="presOf" srcId="{02C8D5BF-964F-4549-B615-F0E9B8071D7F}" destId="{BBF97B83-AAE0-4B05-9243-CAED26471700}" srcOrd="0" destOrd="0" presId="urn:microsoft.com/office/officeart/2008/layout/LinedList"/>
    <dgm:cxn modelId="{4F63B67E-9302-4DA1-AA38-EFEF98E186A3}" srcId="{A58AB037-4940-47E4-A307-09D6656821E2}" destId="{1198A0D7-E64C-4890-ADF8-BE375791DDC6}" srcOrd="3" destOrd="0" parTransId="{5BF6F3F1-F6EF-47B7-B4E2-C98F9A55446F}" sibTransId="{ED7CB99B-BC5D-44F3-B085-FC08754C5C81}"/>
    <dgm:cxn modelId="{6E479B8F-C276-4C42-80F5-8A47026755B9}" type="presOf" srcId="{4AD8E772-6B6E-4B2D-ACCC-277F4FCBB61E}" destId="{7A88A192-32DB-4D63-836F-7B825C846A2A}" srcOrd="0" destOrd="0" presId="urn:microsoft.com/office/officeart/2008/layout/LinedList"/>
    <dgm:cxn modelId="{6E4E0799-3BBF-4CAC-9BF8-05AFAADAC9D6}" srcId="{A58AB037-4940-47E4-A307-09D6656821E2}" destId="{02C8D5BF-964F-4549-B615-F0E9B8071D7F}" srcOrd="0" destOrd="0" parTransId="{763AF16E-C1CD-456F-AAD5-E850479CDCD2}" sibTransId="{36A6917B-3813-4EFD-B448-1FA19BA0F225}"/>
    <dgm:cxn modelId="{5B9E399D-7789-461E-B7B9-73A4EAE713B6}" srcId="{A58AB037-4940-47E4-A307-09D6656821E2}" destId="{DECF0025-BA3D-49AA-AB2D-5A04B5F13B5E}" srcOrd="1" destOrd="0" parTransId="{C8977276-1103-4121-968C-AE4324B3B71A}" sibTransId="{712BDF11-7792-46C1-BF79-53F1C9211842}"/>
    <dgm:cxn modelId="{08C1B19E-B473-463E-AA15-A1155745422D}" srcId="{0A2EF90A-BBEF-4770-99DF-FAD0FB92E22B}" destId="{A58AB037-4940-47E4-A307-09D6656821E2}" srcOrd="0" destOrd="0" parTransId="{60B02DB6-5EFB-418C-9A9E-7CD2FE3B7513}" sibTransId="{BBF90C52-8907-4E65-BCB6-BD2F37160850}"/>
    <dgm:cxn modelId="{514873C6-9EE9-47C7-A419-0C4548E5869A}" type="presOf" srcId="{B54B4800-465A-458A-9158-7B52385C535F}" destId="{D8856D5F-732B-489C-81D4-DEF008FB7AE6}" srcOrd="0" destOrd="0" presId="urn:microsoft.com/office/officeart/2008/layout/LinedList"/>
    <dgm:cxn modelId="{8D78C7EE-A755-429A-BA20-E2D676DAC689}" type="presOf" srcId="{0AA28683-2B68-4490-B707-5EC86B5853C0}" destId="{ED4E15C7-A4B2-45ED-81EF-CDA5C58C4342}" srcOrd="0" destOrd="0" presId="urn:microsoft.com/office/officeart/2008/layout/LinedList"/>
    <dgm:cxn modelId="{15248033-7202-4854-B743-F1204A111AD0}" type="presParOf" srcId="{839B019B-7836-4CF3-826C-7943BA5FC0F6}" destId="{FEEAD4C4-978E-4036-9342-46EF25FCB1FF}" srcOrd="0" destOrd="0" presId="urn:microsoft.com/office/officeart/2008/layout/LinedList"/>
    <dgm:cxn modelId="{9A5085F2-65A9-4E14-9748-ADB6F95B217C}" type="presParOf" srcId="{839B019B-7836-4CF3-826C-7943BA5FC0F6}" destId="{8AC21BA4-2258-4372-90E0-147454646E2B}" srcOrd="1" destOrd="0" presId="urn:microsoft.com/office/officeart/2008/layout/LinedList"/>
    <dgm:cxn modelId="{564DC0DC-C475-491D-B610-29FE58728CBF}" type="presParOf" srcId="{8AC21BA4-2258-4372-90E0-147454646E2B}" destId="{190D9641-07BA-4F32-9F54-F4E225495128}" srcOrd="0" destOrd="0" presId="urn:microsoft.com/office/officeart/2008/layout/LinedList"/>
    <dgm:cxn modelId="{B715320C-55E4-4E24-9398-1A64D26AF97B}" type="presParOf" srcId="{8AC21BA4-2258-4372-90E0-147454646E2B}" destId="{DDBA00DA-5A99-4A47-ABE7-E33FA7D4F397}" srcOrd="1" destOrd="0" presId="urn:microsoft.com/office/officeart/2008/layout/LinedList"/>
    <dgm:cxn modelId="{8470EA9D-2347-4B40-BBDD-E01F4D25C51B}" type="presParOf" srcId="{DDBA00DA-5A99-4A47-ABE7-E33FA7D4F397}" destId="{A3B0D8C9-EA25-4B80-928D-C67C7A7356A7}" srcOrd="0" destOrd="0" presId="urn:microsoft.com/office/officeart/2008/layout/LinedList"/>
    <dgm:cxn modelId="{4EE1F56C-7978-49BF-AD8C-7CC53FBA7B5D}" type="presParOf" srcId="{DDBA00DA-5A99-4A47-ABE7-E33FA7D4F397}" destId="{259BEC45-FDAF-445D-AD15-8EBB85C48992}" srcOrd="1" destOrd="0" presId="urn:microsoft.com/office/officeart/2008/layout/LinedList"/>
    <dgm:cxn modelId="{8E01AA32-272A-4F26-B378-0F65EB722337}" type="presParOf" srcId="{259BEC45-FDAF-445D-AD15-8EBB85C48992}" destId="{3EFE5C7B-4730-4E1C-B1AB-FEEDA0EEDAF1}" srcOrd="0" destOrd="0" presId="urn:microsoft.com/office/officeart/2008/layout/LinedList"/>
    <dgm:cxn modelId="{1C394BB1-4771-4F57-976D-DC4786E743AD}" type="presParOf" srcId="{259BEC45-FDAF-445D-AD15-8EBB85C48992}" destId="{BBF97B83-AAE0-4B05-9243-CAED26471700}" srcOrd="1" destOrd="0" presId="urn:microsoft.com/office/officeart/2008/layout/LinedList"/>
    <dgm:cxn modelId="{6DCBFAAC-12D9-4DD3-A7C8-9C0346F86F7D}" type="presParOf" srcId="{259BEC45-FDAF-445D-AD15-8EBB85C48992}" destId="{6BFE5D48-8D07-4EF7-A9FD-AC0FE199E722}" srcOrd="2" destOrd="0" presId="urn:microsoft.com/office/officeart/2008/layout/LinedList"/>
    <dgm:cxn modelId="{65764983-DEB1-4971-894D-04082DD877B1}" type="presParOf" srcId="{DDBA00DA-5A99-4A47-ABE7-E33FA7D4F397}" destId="{CE0B8517-DCE4-4C0C-B963-0D3CDD419779}" srcOrd="2" destOrd="0" presId="urn:microsoft.com/office/officeart/2008/layout/LinedList"/>
    <dgm:cxn modelId="{EFF53558-58B7-43F4-957F-347BAC3E201D}" type="presParOf" srcId="{DDBA00DA-5A99-4A47-ABE7-E33FA7D4F397}" destId="{3107B9C3-39DF-4BDE-87C7-E584B0CD9C41}" srcOrd="3" destOrd="0" presId="urn:microsoft.com/office/officeart/2008/layout/LinedList"/>
    <dgm:cxn modelId="{CAAB96F6-0EFC-4AC7-B193-34246A29B323}" type="presParOf" srcId="{DDBA00DA-5A99-4A47-ABE7-E33FA7D4F397}" destId="{68689196-0693-412C-B467-B034EC8F19B3}" srcOrd="4" destOrd="0" presId="urn:microsoft.com/office/officeart/2008/layout/LinedList"/>
    <dgm:cxn modelId="{0C24D085-7602-4466-A1F5-9301A4C22867}" type="presParOf" srcId="{68689196-0693-412C-B467-B034EC8F19B3}" destId="{E1C6E4BB-FD44-434E-AFBF-D7D82EAC775D}" srcOrd="0" destOrd="0" presId="urn:microsoft.com/office/officeart/2008/layout/LinedList"/>
    <dgm:cxn modelId="{A23E25F3-13AD-4251-8277-32A19DC69A23}" type="presParOf" srcId="{68689196-0693-412C-B467-B034EC8F19B3}" destId="{C54330D0-A27B-408E-BCF1-B35FB0DD9DAC}" srcOrd="1" destOrd="0" presId="urn:microsoft.com/office/officeart/2008/layout/LinedList"/>
    <dgm:cxn modelId="{265470A8-A02A-4DC1-9A2A-3062EF27512A}" type="presParOf" srcId="{68689196-0693-412C-B467-B034EC8F19B3}" destId="{EBF8FA22-7524-4275-9690-B7B729FE7257}" srcOrd="2" destOrd="0" presId="urn:microsoft.com/office/officeart/2008/layout/LinedList"/>
    <dgm:cxn modelId="{A77F007B-3F90-4A92-899D-D5CF0CE46FB9}" type="presParOf" srcId="{DDBA00DA-5A99-4A47-ABE7-E33FA7D4F397}" destId="{6108F9F0-26BB-4F99-A80C-08CDC4CDD0FA}" srcOrd="5" destOrd="0" presId="urn:microsoft.com/office/officeart/2008/layout/LinedList"/>
    <dgm:cxn modelId="{5903B619-B87F-47F6-8255-BA85F0634896}" type="presParOf" srcId="{DDBA00DA-5A99-4A47-ABE7-E33FA7D4F397}" destId="{A9DA2C62-12ED-43E6-8766-788751610225}" srcOrd="6" destOrd="0" presId="urn:microsoft.com/office/officeart/2008/layout/LinedList"/>
    <dgm:cxn modelId="{EDC46554-8D23-4F62-B794-DC3EA24914EA}" type="presParOf" srcId="{DDBA00DA-5A99-4A47-ABE7-E33FA7D4F397}" destId="{0A4F12C6-112E-4A4B-8779-85B05AA7AAB2}" srcOrd="7" destOrd="0" presId="urn:microsoft.com/office/officeart/2008/layout/LinedList"/>
    <dgm:cxn modelId="{FB779130-8EE1-409E-B940-1C840F4DFBDD}" type="presParOf" srcId="{0A4F12C6-112E-4A4B-8779-85B05AA7AAB2}" destId="{93065973-8FA2-42B4-8DF2-82F45B842B69}" srcOrd="0" destOrd="0" presId="urn:microsoft.com/office/officeart/2008/layout/LinedList"/>
    <dgm:cxn modelId="{5E49FDAC-8F20-46BC-B128-B7EC4AF353DE}" type="presParOf" srcId="{0A4F12C6-112E-4A4B-8779-85B05AA7AAB2}" destId="{D8856D5F-732B-489C-81D4-DEF008FB7AE6}" srcOrd="1" destOrd="0" presId="urn:microsoft.com/office/officeart/2008/layout/LinedList"/>
    <dgm:cxn modelId="{752F5BC1-8901-4CB0-9181-817BF0C9BD3C}" type="presParOf" srcId="{0A4F12C6-112E-4A4B-8779-85B05AA7AAB2}" destId="{A58F9380-9D2E-4B69-A9D5-D3AEC9DB719C}" srcOrd="2" destOrd="0" presId="urn:microsoft.com/office/officeart/2008/layout/LinedList"/>
    <dgm:cxn modelId="{1751EE97-97EC-4516-85DA-FA6D032F7CFB}" type="presParOf" srcId="{DDBA00DA-5A99-4A47-ABE7-E33FA7D4F397}" destId="{7817C490-6291-4342-BC6B-42D3B500330C}" srcOrd="8" destOrd="0" presId="urn:microsoft.com/office/officeart/2008/layout/LinedList"/>
    <dgm:cxn modelId="{31A84B12-E686-4A0A-BAE5-FF8913E6703D}" type="presParOf" srcId="{DDBA00DA-5A99-4A47-ABE7-E33FA7D4F397}" destId="{C20E4CBD-95B5-482C-ACEC-732F21331713}" srcOrd="9" destOrd="0" presId="urn:microsoft.com/office/officeart/2008/layout/LinedList"/>
    <dgm:cxn modelId="{51163219-E0E1-4EDD-8DA0-21B19AA00604}" type="presParOf" srcId="{DDBA00DA-5A99-4A47-ABE7-E33FA7D4F397}" destId="{CF37E420-59A8-43BB-A1DC-B893E7881176}" srcOrd="10" destOrd="0" presId="urn:microsoft.com/office/officeart/2008/layout/LinedList"/>
    <dgm:cxn modelId="{E8CC6688-979F-4EA8-8E50-02982A709FB4}" type="presParOf" srcId="{CF37E420-59A8-43BB-A1DC-B893E7881176}" destId="{52064A57-7984-4077-A83C-90213651373F}" srcOrd="0" destOrd="0" presId="urn:microsoft.com/office/officeart/2008/layout/LinedList"/>
    <dgm:cxn modelId="{79A2B9BD-4108-4D0C-88F9-99615EBF1FAC}" type="presParOf" srcId="{CF37E420-59A8-43BB-A1DC-B893E7881176}" destId="{F1F61411-8A0E-4F7D-BEE6-B391CF47AF51}" srcOrd="1" destOrd="0" presId="urn:microsoft.com/office/officeart/2008/layout/LinedList"/>
    <dgm:cxn modelId="{32180374-3244-42FC-8C8F-6ED3C8C570F6}" type="presParOf" srcId="{CF37E420-59A8-43BB-A1DC-B893E7881176}" destId="{14C887E6-F158-455E-AB53-3C7C7DB35165}" srcOrd="2" destOrd="0" presId="urn:microsoft.com/office/officeart/2008/layout/LinedList"/>
    <dgm:cxn modelId="{899F179F-7581-4767-BAB2-982EF8A549D7}" type="presParOf" srcId="{DDBA00DA-5A99-4A47-ABE7-E33FA7D4F397}" destId="{325396B2-AEEF-4530-8EA8-B64CD736AA3C}" srcOrd="11" destOrd="0" presId="urn:microsoft.com/office/officeart/2008/layout/LinedList"/>
    <dgm:cxn modelId="{DAA60409-5A36-4E6A-BE34-58500ED72B47}" type="presParOf" srcId="{DDBA00DA-5A99-4A47-ABE7-E33FA7D4F397}" destId="{0445459F-B95F-4BFC-B5DA-1C8DF5C10F62}" srcOrd="12" destOrd="0" presId="urn:microsoft.com/office/officeart/2008/layout/LinedList"/>
    <dgm:cxn modelId="{68962153-273C-47B2-AAF4-CF6C13990947}" type="presParOf" srcId="{DDBA00DA-5A99-4A47-ABE7-E33FA7D4F397}" destId="{D7E5DD0D-BEBA-456D-8AC8-0185A27CBF4D}" srcOrd="13" destOrd="0" presId="urn:microsoft.com/office/officeart/2008/layout/LinedList"/>
    <dgm:cxn modelId="{A4A1F130-E482-44BD-B5B6-BAD3BD599FBF}" type="presParOf" srcId="{D7E5DD0D-BEBA-456D-8AC8-0185A27CBF4D}" destId="{99013D81-B8B5-4317-8326-16997BB92669}" srcOrd="0" destOrd="0" presId="urn:microsoft.com/office/officeart/2008/layout/LinedList"/>
    <dgm:cxn modelId="{BADB7452-BCF5-4314-BDC0-9E695FF01302}" type="presParOf" srcId="{D7E5DD0D-BEBA-456D-8AC8-0185A27CBF4D}" destId="{7A88A192-32DB-4D63-836F-7B825C846A2A}" srcOrd="1" destOrd="0" presId="urn:microsoft.com/office/officeart/2008/layout/LinedList"/>
    <dgm:cxn modelId="{5ECA38F7-8AF3-40F7-A3E3-FE115D10EB2D}" type="presParOf" srcId="{D7E5DD0D-BEBA-456D-8AC8-0185A27CBF4D}" destId="{3A611ABA-F0C4-4A9F-AC17-3055382EC6D4}" srcOrd="2" destOrd="0" presId="urn:microsoft.com/office/officeart/2008/layout/LinedList"/>
    <dgm:cxn modelId="{C2325C6D-2780-4721-A942-64959F4F0DB2}" type="presParOf" srcId="{DDBA00DA-5A99-4A47-ABE7-E33FA7D4F397}" destId="{B5C793A0-4982-45EE-9237-B85F9A3BB53F}" srcOrd="14" destOrd="0" presId="urn:microsoft.com/office/officeart/2008/layout/LinedList"/>
    <dgm:cxn modelId="{989349C7-BE33-4DCA-89BE-1122AB25C82E}" type="presParOf" srcId="{DDBA00DA-5A99-4A47-ABE7-E33FA7D4F397}" destId="{F8DB3170-F485-4EB2-939A-242BAD1FCADA}" srcOrd="15" destOrd="0" presId="urn:microsoft.com/office/officeart/2008/layout/LinedList"/>
    <dgm:cxn modelId="{E51F4804-A635-4EF6-AF0B-FFFFA9E586E9}" type="presParOf" srcId="{DDBA00DA-5A99-4A47-ABE7-E33FA7D4F397}" destId="{868C868C-A14E-4F89-B707-D0929A1D2000}" srcOrd="16" destOrd="0" presId="urn:microsoft.com/office/officeart/2008/layout/LinedList"/>
    <dgm:cxn modelId="{6ED7F730-78F8-491F-A862-AA63B6F9C51D}" type="presParOf" srcId="{868C868C-A14E-4F89-B707-D0929A1D2000}" destId="{57BB0921-AC93-4E43-8D9C-4A5BF82E03B0}" srcOrd="0" destOrd="0" presId="urn:microsoft.com/office/officeart/2008/layout/LinedList"/>
    <dgm:cxn modelId="{47DD230D-E497-4D62-96CC-736342C5BB52}" type="presParOf" srcId="{868C868C-A14E-4F89-B707-D0929A1D2000}" destId="{ED4E15C7-A4B2-45ED-81EF-CDA5C58C4342}" srcOrd="1" destOrd="0" presId="urn:microsoft.com/office/officeart/2008/layout/LinedList"/>
    <dgm:cxn modelId="{4DCAACC5-09D3-465B-97C2-1BD83AD43238}" type="presParOf" srcId="{868C868C-A14E-4F89-B707-D0929A1D2000}" destId="{C05566EA-63C9-432E-96E2-F151423F223E}" srcOrd="2" destOrd="0" presId="urn:microsoft.com/office/officeart/2008/layout/LinedList"/>
    <dgm:cxn modelId="{F8BCF361-8023-461E-A503-C3CDD9860D04}" type="presParOf" srcId="{DDBA00DA-5A99-4A47-ABE7-E33FA7D4F397}" destId="{7D414AD8-10A1-4346-B698-684C1446747F}" srcOrd="17" destOrd="0" presId="urn:microsoft.com/office/officeart/2008/layout/LinedList"/>
    <dgm:cxn modelId="{B847D4B0-D866-419A-BDF5-56FB0854D90D}" type="presParOf" srcId="{DDBA00DA-5A99-4A47-ABE7-E33FA7D4F397}" destId="{A99E4CDC-00EA-4DFA-8303-04428397252E}" srcOrd="18" destOrd="0" presId="urn:microsoft.com/office/officeart/2008/layout/LinedList"/>
  </dgm:cxnLst>
  <dgm:bg/>
  <dgm:whole>
    <a:ln w="28575"/>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429344-454E-4309-B156-6C51EA19715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DFFA821B-E74B-41EE-BF10-0F65316DBA7D}">
      <dgm:prSet custT="1"/>
      <dgm:spPr/>
      <dgm:t>
        <a:bodyPr/>
        <a:lstStyle/>
        <a:p>
          <a:r>
            <a:rPr lang="en-GB" sz="1600"/>
            <a:t>Link to training &amp; research objectives and activities </a:t>
          </a:r>
        </a:p>
      </dgm:t>
    </dgm:pt>
    <dgm:pt modelId="{991945B0-0937-4EBA-BB58-4844F11C36FC}" type="parTrans" cxnId="{D7DEF667-0BFA-41D9-836A-FABA2EFEC166}">
      <dgm:prSet/>
      <dgm:spPr/>
      <dgm:t>
        <a:bodyPr/>
        <a:lstStyle/>
        <a:p>
          <a:endParaRPr lang="en-GB"/>
        </a:p>
      </dgm:t>
    </dgm:pt>
    <dgm:pt modelId="{ED22E561-B474-4074-B851-D849D51EA229}" type="sibTrans" cxnId="{D7DEF667-0BFA-41D9-836A-FABA2EFEC166}">
      <dgm:prSet/>
      <dgm:spPr/>
      <dgm:t>
        <a:bodyPr/>
        <a:lstStyle/>
        <a:p>
          <a:endParaRPr lang="en-GB"/>
        </a:p>
      </dgm:t>
    </dgm:pt>
    <dgm:pt modelId="{D07312EF-9E0E-4566-9DF0-5452726BA25E}">
      <dgm:prSet custT="1"/>
      <dgm:spPr/>
      <dgm:t>
        <a:bodyPr/>
        <a:lstStyle/>
        <a:p>
          <a:r>
            <a:rPr lang="en-GB" sz="1600"/>
            <a:t>Who is the target audience and why?</a:t>
          </a:r>
          <a:endParaRPr lang="en-GB" sz="1200" i="1"/>
        </a:p>
      </dgm:t>
    </dgm:pt>
    <dgm:pt modelId="{15B29B87-3B35-42C5-96B9-27BBF33F74B8}" type="parTrans" cxnId="{AA1D8FEA-4CA7-4C5B-9DAA-FF22EC6FA1E6}">
      <dgm:prSet/>
      <dgm:spPr/>
      <dgm:t>
        <a:bodyPr/>
        <a:lstStyle/>
        <a:p>
          <a:endParaRPr lang="en-GB"/>
        </a:p>
      </dgm:t>
    </dgm:pt>
    <dgm:pt modelId="{94CE5514-99FE-4BB5-8245-E136FC6BE26A}" type="sibTrans" cxnId="{AA1D8FEA-4CA7-4C5B-9DAA-FF22EC6FA1E6}">
      <dgm:prSet/>
      <dgm:spPr/>
      <dgm:t>
        <a:bodyPr/>
        <a:lstStyle/>
        <a:p>
          <a:endParaRPr lang="en-GB"/>
        </a:p>
      </dgm:t>
    </dgm:pt>
    <dgm:pt modelId="{0EC3512D-70A2-4AD5-ACAF-D4B0C744E608}">
      <dgm:prSet custT="1"/>
      <dgm:spPr/>
      <dgm:t>
        <a:bodyPr/>
        <a:lstStyle/>
        <a:p>
          <a:r>
            <a:rPr lang="en-GB" sz="1600"/>
            <a:t>Detail the activities you will use and why</a:t>
          </a:r>
          <a:endParaRPr lang="en-GB" sz="1200"/>
        </a:p>
      </dgm:t>
    </dgm:pt>
    <dgm:pt modelId="{5B11F773-4B0A-46B8-AD47-8D8916AF6812}" type="parTrans" cxnId="{44CAFA63-A6B0-4FBF-A5C0-1FB954DA482A}">
      <dgm:prSet/>
      <dgm:spPr/>
      <dgm:t>
        <a:bodyPr/>
        <a:lstStyle/>
        <a:p>
          <a:endParaRPr lang="en-GB"/>
        </a:p>
      </dgm:t>
    </dgm:pt>
    <dgm:pt modelId="{F99540D1-9E3F-4E08-B395-18DB4A2F1C8B}" type="sibTrans" cxnId="{44CAFA63-A6B0-4FBF-A5C0-1FB954DA482A}">
      <dgm:prSet/>
      <dgm:spPr/>
      <dgm:t>
        <a:bodyPr/>
        <a:lstStyle/>
        <a:p>
          <a:endParaRPr lang="en-GB"/>
        </a:p>
      </dgm:t>
    </dgm:pt>
    <dgm:pt modelId="{80B6C7F3-9173-4B9A-BB7F-0A8086CBDCF2}">
      <dgm:prSet custT="1"/>
      <dgm:spPr/>
      <dgm:t>
        <a:bodyPr/>
        <a:lstStyle/>
        <a:p>
          <a:r>
            <a:rPr lang="en-GB" sz="1600"/>
            <a:t>One way vs. two way communication </a:t>
          </a:r>
        </a:p>
      </dgm:t>
    </dgm:pt>
    <dgm:pt modelId="{3A9B2D8A-4240-456F-B395-4A3300B3D970}" type="parTrans" cxnId="{E06B0800-1414-4291-8576-FBDE0E8328D5}">
      <dgm:prSet/>
      <dgm:spPr/>
      <dgm:t>
        <a:bodyPr/>
        <a:lstStyle/>
        <a:p>
          <a:endParaRPr lang="en-GB"/>
        </a:p>
      </dgm:t>
    </dgm:pt>
    <dgm:pt modelId="{0664FF2F-0238-478C-923E-8B97E42A999A}" type="sibTrans" cxnId="{E06B0800-1414-4291-8576-FBDE0E8328D5}">
      <dgm:prSet/>
      <dgm:spPr/>
      <dgm:t>
        <a:bodyPr/>
        <a:lstStyle/>
        <a:p>
          <a:endParaRPr lang="en-GB"/>
        </a:p>
      </dgm:t>
    </dgm:pt>
    <dgm:pt modelId="{A476CEDC-38CD-421C-B3F0-D6D78A58696E}">
      <dgm:prSet custT="1"/>
      <dgm:spPr/>
      <dgm:t>
        <a:bodyPr/>
        <a:lstStyle/>
        <a:p>
          <a:r>
            <a:rPr lang="en-GB" sz="1600"/>
            <a:t>Achievements, expectations, project activities, lessons learned, </a:t>
          </a:r>
        </a:p>
      </dgm:t>
    </dgm:pt>
    <dgm:pt modelId="{74746124-CDE4-49FD-919D-6731EEBD6948}" type="parTrans" cxnId="{339A986C-49E1-45A5-9E08-1CA8ED5D7DA1}">
      <dgm:prSet/>
      <dgm:spPr/>
      <dgm:t>
        <a:bodyPr/>
        <a:lstStyle/>
        <a:p>
          <a:endParaRPr lang="en-GB"/>
        </a:p>
      </dgm:t>
    </dgm:pt>
    <dgm:pt modelId="{92BE73CA-76D7-424F-B27E-1BFA04F85F69}" type="sibTrans" cxnId="{339A986C-49E1-45A5-9E08-1CA8ED5D7DA1}">
      <dgm:prSet/>
      <dgm:spPr/>
      <dgm:t>
        <a:bodyPr/>
        <a:lstStyle/>
        <a:p>
          <a:endParaRPr lang="en-GB"/>
        </a:p>
      </dgm:t>
    </dgm:pt>
    <dgm:pt modelId="{A75CD4BA-76A0-458A-89C3-61036C58761F}">
      <dgm:prSet custT="1"/>
      <dgm:spPr/>
      <dgm:t>
        <a:bodyPr/>
        <a:lstStyle/>
        <a:p>
          <a:r>
            <a:rPr lang="en-GB" sz="1600"/>
            <a:t>Activities occur throughout the entire project's lifetime – not just at the end</a:t>
          </a:r>
        </a:p>
      </dgm:t>
    </dgm:pt>
    <dgm:pt modelId="{A2DB8C33-C460-4922-A026-1D911340E2C0}" type="parTrans" cxnId="{765D6A24-B05F-46CD-80EB-1936E602A3FC}">
      <dgm:prSet/>
      <dgm:spPr/>
      <dgm:t>
        <a:bodyPr/>
        <a:lstStyle/>
        <a:p>
          <a:endParaRPr lang="en-GB"/>
        </a:p>
      </dgm:t>
    </dgm:pt>
    <dgm:pt modelId="{6515149D-924F-48CC-9FD2-24EA1E4F95B2}" type="sibTrans" cxnId="{765D6A24-B05F-46CD-80EB-1936E602A3FC}">
      <dgm:prSet/>
      <dgm:spPr/>
      <dgm:t>
        <a:bodyPr/>
        <a:lstStyle/>
        <a:p>
          <a:endParaRPr lang="en-GB"/>
        </a:p>
      </dgm:t>
    </dgm:pt>
    <dgm:pt modelId="{AE905742-A59E-4938-B616-D177A9E0DC24}" type="pres">
      <dgm:prSet presAssocID="{1C429344-454E-4309-B156-6C51EA19715E}" presName="diagram" presStyleCnt="0">
        <dgm:presLayoutVars>
          <dgm:dir/>
          <dgm:resizeHandles val="exact"/>
        </dgm:presLayoutVars>
      </dgm:prSet>
      <dgm:spPr/>
    </dgm:pt>
    <dgm:pt modelId="{E53A8B98-0034-40C7-ABC4-93A587BBBB81}" type="pres">
      <dgm:prSet presAssocID="{DFFA821B-E74B-41EE-BF10-0F65316DBA7D}" presName="node" presStyleLbl="node1" presStyleIdx="0" presStyleCnt="6">
        <dgm:presLayoutVars>
          <dgm:bulletEnabled val="1"/>
        </dgm:presLayoutVars>
      </dgm:prSet>
      <dgm:spPr/>
    </dgm:pt>
    <dgm:pt modelId="{B0222C31-5BB6-47C7-98E8-D5937DF7D62F}" type="pres">
      <dgm:prSet presAssocID="{ED22E561-B474-4074-B851-D849D51EA229}" presName="sibTrans" presStyleCnt="0"/>
      <dgm:spPr/>
    </dgm:pt>
    <dgm:pt modelId="{14E6313C-5DAC-45CF-AF9D-C74060D5CD52}" type="pres">
      <dgm:prSet presAssocID="{D07312EF-9E0E-4566-9DF0-5452726BA25E}" presName="node" presStyleLbl="node1" presStyleIdx="1" presStyleCnt="6">
        <dgm:presLayoutVars>
          <dgm:bulletEnabled val="1"/>
        </dgm:presLayoutVars>
      </dgm:prSet>
      <dgm:spPr/>
    </dgm:pt>
    <dgm:pt modelId="{8252518E-17D6-4783-A798-42117CA4DDD1}" type="pres">
      <dgm:prSet presAssocID="{94CE5514-99FE-4BB5-8245-E136FC6BE26A}" presName="sibTrans" presStyleCnt="0"/>
      <dgm:spPr/>
    </dgm:pt>
    <dgm:pt modelId="{FC33C3D7-2D84-4931-9506-C17AF46E0517}" type="pres">
      <dgm:prSet presAssocID="{0EC3512D-70A2-4AD5-ACAF-D4B0C744E608}" presName="node" presStyleLbl="node1" presStyleIdx="2" presStyleCnt="6">
        <dgm:presLayoutVars>
          <dgm:bulletEnabled val="1"/>
        </dgm:presLayoutVars>
      </dgm:prSet>
      <dgm:spPr/>
    </dgm:pt>
    <dgm:pt modelId="{D1B3B1BF-A4BB-4471-ACD0-7F009E56EDD8}" type="pres">
      <dgm:prSet presAssocID="{F99540D1-9E3F-4E08-B395-18DB4A2F1C8B}" presName="sibTrans" presStyleCnt="0"/>
      <dgm:spPr/>
    </dgm:pt>
    <dgm:pt modelId="{D0A54600-DB86-42E5-8440-3C76AC5ECCE8}" type="pres">
      <dgm:prSet presAssocID="{80B6C7F3-9173-4B9A-BB7F-0A8086CBDCF2}" presName="node" presStyleLbl="node1" presStyleIdx="3" presStyleCnt="6">
        <dgm:presLayoutVars>
          <dgm:bulletEnabled val="1"/>
        </dgm:presLayoutVars>
      </dgm:prSet>
      <dgm:spPr/>
    </dgm:pt>
    <dgm:pt modelId="{8C169CB7-75DA-4ACA-A572-9DD11D5BF3F7}" type="pres">
      <dgm:prSet presAssocID="{0664FF2F-0238-478C-923E-8B97E42A999A}" presName="sibTrans" presStyleCnt="0"/>
      <dgm:spPr/>
    </dgm:pt>
    <dgm:pt modelId="{66EF6C08-AAF6-47D0-97E5-B677B649AE28}" type="pres">
      <dgm:prSet presAssocID="{A476CEDC-38CD-421C-B3F0-D6D78A58696E}" presName="node" presStyleLbl="node1" presStyleIdx="4" presStyleCnt="6">
        <dgm:presLayoutVars>
          <dgm:bulletEnabled val="1"/>
        </dgm:presLayoutVars>
      </dgm:prSet>
      <dgm:spPr/>
    </dgm:pt>
    <dgm:pt modelId="{82FA224C-6B24-47A0-84E9-235708449515}" type="pres">
      <dgm:prSet presAssocID="{92BE73CA-76D7-424F-B27E-1BFA04F85F69}" presName="sibTrans" presStyleCnt="0"/>
      <dgm:spPr/>
    </dgm:pt>
    <dgm:pt modelId="{381E013C-A217-4CCC-963B-29231215D86C}" type="pres">
      <dgm:prSet presAssocID="{A75CD4BA-76A0-458A-89C3-61036C58761F}" presName="node" presStyleLbl="node1" presStyleIdx="5" presStyleCnt="6">
        <dgm:presLayoutVars>
          <dgm:bulletEnabled val="1"/>
        </dgm:presLayoutVars>
      </dgm:prSet>
      <dgm:spPr/>
    </dgm:pt>
  </dgm:ptLst>
  <dgm:cxnLst>
    <dgm:cxn modelId="{E06B0800-1414-4291-8576-FBDE0E8328D5}" srcId="{1C429344-454E-4309-B156-6C51EA19715E}" destId="{80B6C7F3-9173-4B9A-BB7F-0A8086CBDCF2}" srcOrd="3" destOrd="0" parTransId="{3A9B2D8A-4240-456F-B395-4A3300B3D970}" sibTransId="{0664FF2F-0238-478C-923E-8B97E42A999A}"/>
    <dgm:cxn modelId="{D8A61D05-6CA0-4ED0-8F1F-1CD696064A98}" type="presOf" srcId="{0EC3512D-70A2-4AD5-ACAF-D4B0C744E608}" destId="{FC33C3D7-2D84-4931-9506-C17AF46E0517}" srcOrd="0" destOrd="0" presId="urn:microsoft.com/office/officeart/2005/8/layout/default"/>
    <dgm:cxn modelId="{765D6A24-B05F-46CD-80EB-1936E602A3FC}" srcId="{1C429344-454E-4309-B156-6C51EA19715E}" destId="{A75CD4BA-76A0-458A-89C3-61036C58761F}" srcOrd="5" destOrd="0" parTransId="{A2DB8C33-C460-4922-A026-1D911340E2C0}" sibTransId="{6515149D-924F-48CC-9FD2-24EA1E4F95B2}"/>
    <dgm:cxn modelId="{1560D63D-495C-428B-875A-E4CAB5000251}" type="presOf" srcId="{1C429344-454E-4309-B156-6C51EA19715E}" destId="{AE905742-A59E-4938-B616-D177A9E0DC24}" srcOrd="0" destOrd="0" presId="urn:microsoft.com/office/officeart/2005/8/layout/default"/>
    <dgm:cxn modelId="{44CAFA63-A6B0-4FBF-A5C0-1FB954DA482A}" srcId="{1C429344-454E-4309-B156-6C51EA19715E}" destId="{0EC3512D-70A2-4AD5-ACAF-D4B0C744E608}" srcOrd="2" destOrd="0" parTransId="{5B11F773-4B0A-46B8-AD47-8D8916AF6812}" sibTransId="{F99540D1-9E3F-4E08-B395-18DB4A2F1C8B}"/>
    <dgm:cxn modelId="{D7DEF667-0BFA-41D9-836A-FABA2EFEC166}" srcId="{1C429344-454E-4309-B156-6C51EA19715E}" destId="{DFFA821B-E74B-41EE-BF10-0F65316DBA7D}" srcOrd="0" destOrd="0" parTransId="{991945B0-0937-4EBA-BB58-4844F11C36FC}" sibTransId="{ED22E561-B474-4074-B851-D849D51EA229}"/>
    <dgm:cxn modelId="{339A986C-49E1-45A5-9E08-1CA8ED5D7DA1}" srcId="{1C429344-454E-4309-B156-6C51EA19715E}" destId="{A476CEDC-38CD-421C-B3F0-D6D78A58696E}" srcOrd="4" destOrd="0" parTransId="{74746124-CDE4-49FD-919D-6731EEBD6948}" sibTransId="{92BE73CA-76D7-424F-B27E-1BFA04F85F69}"/>
    <dgm:cxn modelId="{9179364F-A92B-4829-9841-390CC4FBD774}" type="presOf" srcId="{80B6C7F3-9173-4B9A-BB7F-0A8086CBDCF2}" destId="{D0A54600-DB86-42E5-8440-3C76AC5ECCE8}" srcOrd="0" destOrd="0" presId="urn:microsoft.com/office/officeart/2005/8/layout/default"/>
    <dgm:cxn modelId="{0EC08F53-7E24-4041-8CE9-F2B82D246508}" type="presOf" srcId="{D07312EF-9E0E-4566-9DF0-5452726BA25E}" destId="{14E6313C-5DAC-45CF-AF9D-C74060D5CD52}" srcOrd="0" destOrd="0" presId="urn:microsoft.com/office/officeart/2005/8/layout/default"/>
    <dgm:cxn modelId="{7541E5B5-AE05-4CF3-8AE9-3368BA221A12}" type="presOf" srcId="{A75CD4BA-76A0-458A-89C3-61036C58761F}" destId="{381E013C-A217-4CCC-963B-29231215D86C}" srcOrd="0" destOrd="0" presId="urn:microsoft.com/office/officeart/2005/8/layout/default"/>
    <dgm:cxn modelId="{D82225CB-96B3-416C-89D1-84E937743654}" type="presOf" srcId="{A476CEDC-38CD-421C-B3F0-D6D78A58696E}" destId="{66EF6C08-AAF6-47D0-97E5-B677B649AE28}" srcOrd="0" destOrd="0" presId="urn:microsoft.com/office/officeart/2005/8/layout/default"/>
    <dgm:cxn modelId="{5696CADD-E281-4FC8-A589-1488B5F044BB}" type="presOf" srcId="{DFFA821B-E74B-41EE-BF10-0F65316DBA7D}" destId="{E53A8B98-0034-40C7-ABC4-93A587BBBB81}" srcOrd="0" destOrd="0" presId="urn:microsoft.com/office/officeart/2005/8/layout/default"/>
    <dgm:cxn modelId="{AA1D8FEA-4CA7-4C5B-9DAA-FF22EC6FA1E6}" srcId="{1C429344-454E-4309-B156-6C51EA19715E}" destId="{D07312EF-9E0E-4566-9DF0-5452726BA25E}" srcOrd="1" destOrd="0" parTransId="{15B29B87-3B35-42C5-96B9-27BBF33F74B8}" sibTransId="{94CE5514-99FE-4BB5-8245-E136FC6BE26A}"/>
    <dgm:cxn modelId="{30A0F53A-7878-4516-A8BF-CCE153439C1D}" type="presParOf" srcId="{AE905742-A59E-4938-B616-D177A9E0DC24}" destId="{E53A8B98-0034-40C7-ABC4-93A587BBBB81}" srcOrd="0" destOrd="0" presId="urn:microsoft.com/office/officeart/2005/8/layout/default"/>
    <dgm:cxn modelId="{422121FD-2403-4B2B-B67F-DFBA250F49CE}" type="presParOf" srcId="{AE905742-A59E-4938-B616-D177A9E0DC24}" destId="{B0222C31-5BB6-47C7-98E8-D5937DF7D62F}" srcOrd="1" destOrd="0" presId="urn:microsoft.com/office/officeart/2005/8/layout/default"/>
    <dgm:cxn modelId="{F46CE898-AB6F-493C-A99F-DA475CDD83AF}" type="presParOf" srcId="{AE905742-A59E-4938-B616-D177A9E0DC24}" destId="{14E6313C-5DAC-45CF-AF9D-C74060D5CD52}" srcOrd="2" destOrd="0" presId="urn:microsoft.com/office/officeart/2005/8/layout/default"/>
    <dgm:cxn modelId="{853DD623-F986-4B7F-838A-B8DA93333D0C}" type="presParOf" srcId="{AE905742-A59E-4938-B616-D177A9E0DC24}" destId="{8252518E-17D6-4783-A798-42117CA4DDD1}" srcOrd="3" destOrd="0" presId="urn:microsoft.com/office/officeart/2005/8/layout/default"/>
    <dgm:cxn modelId="{8441443C-0778-45ED-B049-97EC8BF85EE7}" type="presParOf" srcId="{AE905742-A59E-4938-B616-D177A9E0DC24}" destId="{FC33C3D7-2D84-4931-9506-C17AF46E0517}" srcOrd="4" destOrd="0" presId="urn:microsoft.com/office/officeart/2005/8/layout/default"/>
    <dgm:cxn modelId="{41210F29-0A9D-4EC2-8754-FC6D63E9E168}" type="presParOf" srcId="{AE905742-A59E-4938-B616-D177A9E0DC24}" destId="{D1B3B1BF-A4BB-4471-ACD0-7F009E56EDD8}" srcOrd="5" destOrd="0" presId="urn:microsoft.com/office/officeart/2005/8/layout/default"/>
    <dgm:cxn modelId="{E1D1CC74-928B-4444-943B-92186112575C}" type="presParOf" srcId="{AE905742-A59E-4938-B616-D177A9E0DC24}" destId="{D0A54600-DB86-42E5-8440-3C76AC5ECCE8}" srcOrd="6" destOrd="0" presId="urn:microsoft.com/office/officeart/2005/8/layout/default"/>
    <dgm:cxn modelId="{BE4DE0B5-332B-4459-B907-BAF4F03B484E}" type="presParOf" srcId="{AE905742-A59E-4938-B616-D177A9E0DC24}" destId="{8C169CB7-75DA-4ACA-A572-9DD11D5BF3F7}" srcOrd="7" destOrd="0" presId="urn:microsoft.com/office/officeart/2005/8/layout/default"/>
    <dgm:cxn modelId="{CFB81BBF-563D-4956-B4E5-1FFE86D92790}" type="presParOf" srcId="{AE905742-A59E-4938-B616-D177A9E0DC24}" destId="{66EF6C08-AAF6-47D0-97E5-B677B649AE28}" srcOrd="8" destOrd="0" presId="urn:microsoft.com/office/officeart/2005/8/layout/default"/>
    <dgm:cxn modelId="{6B3A5E68-1675-4D2B-A5E6-2F7ECA76B790}" type="presParOf" srcId="{AE905742-A59E-4938-B616-D177A9E0DC24}" destId="{82FA224C-6B24-47A0-84E9-235708449515}" srcOrd="9" destOrd="0" presId="urn:microsoft.com/office/officeart/2005/8/layout/default"/>
    <dgm:cxn modelId="{E10FFDD3-2917-4482-97AF-1AD72FCD5884}" type="presParOf" srcId="{AE905742-A59E-4938-B616-D177A9E0DC24}" destId="{381E013C-A217-4CCC-963B-29231215D86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623280C-E01A-4CF8-91B0-259844E86723}" type="doc">
      <dgm:prSet loTypeId="urn:microsoft.com/office/officeart/2005/8/layout/hProcess9" loCatId="process" qsTypeId="urn:microsoft.com/office/officeart/2005/8/quickstyle/simple1" qsCatId="simple" csTypeId="urn:microsoft.com/office/officeart/2005/8/colors/colorful5" csCatId="colorful"/>
      <dgm:spPr/>
      <dgm:t>
        <a:bodyPr/>
        <a:lstStyle/>
        <a:p>
          <a:endParaRPr lang="en-GB"/>
        </a:p>
      </dgm:t>
    </dgm:pt>
    <dgm:pt modelId="{A36C3D1F-BA86-424F-A9F0-4C260572958C}">
      <dgm:prSet/>
      <dgm:spPr/>
      <dgm:t>
        <a:bodyPr/>
        <a:lstStyle/>
        <a:p>
          <a:r>
            <a:rPr lang="en-GB"/>
            <a:t>Scientific impact</a:t>
          </a:r>
        </a:p>
      </dgm:t>
    </dgm:pt>
    <dgm:pt modelId="{81031860-5370-4089-A548-4CAC706E9A6A}" type="parTrans" cxnId="{6C58F85A-89DC-4E2A-85E7-A9DDE4DD73A2}">
      <dgm:prSet/>
      <dgm:spPr/>
      <dgm:t>
        <a:bodyPr/>
        <a:lstStyle/>
        <a:p>
          <a:endParaRPr lang="en-GB"/>
        </a:p>
      </dgm:t>
    </dgm:pt>
    <dgm:pt modelId="{39DA975E-A892-47EA-99E7-A1A2B6CE1B7A}" type="sibTrans" cxnId="{6C58F85A-89DC-4E2A-85E7-A9DDE4DD73A2}">
      <dgm:prSet/>
      <dgm:spPr/>
      <dgm:t>
        <a:bodyPr/>
        <a:lstStyle/>
        <a:p>
          <a:endParaRPr lang="en-GB"/>
        </a:p>
      </dgm:t>
    </dgm:pt>
    <dgm:pt modelId="{959D91D5-87AA-404E-88F4-DD10E09F6C16}">
      <dgm:prSet/>
      <dgm:spPr/>
      <dgm:t>
        <a:bodyPr/>
        <a:lstStyle/>
        <a:p>
          <a:r>
            <a:rPr lang="en-GB"/>
            <a:t>Creating high-quality new knowledge</a:t>
          </a:r>
        </a:p>
      </dgm:t>
    </dgm:pt>
    <dgm:pt modelId="{68FBB33B-E996-4FA7-9790-3B7D77F5FFD2}" type="parTrans" cxnId="{E346A76B-ECB5-47BB-B569-695927E134C8}">
      <dgm:prSet/>
      <dgm:spPr/>
      <dgm:t>
        <a:bodyPr/>
        <a:lstStyle/>
        <a:p>
          <a:endParaRPr lang="en-GB"/>
        </a:p>
      </dgm:t>
    </dgm:pt>
    <dgm:pt modelId="{FA18DB66-61E8-4B2D-9057-CFED738685D8}" type="sibTrans" cxnId="{E346A76B-ECB5-47BB-B569-695927E134C8}">
      <dgm:prSet/>
      <dgm:spPr/>
      <dgm:t>
        <a:bodyPr/>
        <a:lstStyle/>
        <a:p>
          <a:endParaRPr lang="en-GB"/>
        </a:p>
      </dgm:t>
    </dgm:pt>
    <dgm:pt modelId="{49A72985-70A5-43FC-AD09-7C38C808802C}">
      <dgm:prSet/>
      <dgm:spPr/>
      <dgm:t>
        <a:bodyPr/>
        <a:lstStyle/>
        <a:p>
          <a:r>
            <a:rPr lang="en-GB"/>
            <a:t>Strengthen human capital in R&amp;I</a:t>
          </a:r>
        </a:p>
      </dgm:t>
    </dgm:pt>
    <dgm:pt modelId="{DA40B544-B4B4-444E-A597-C1392599A25D}" type="parTrans" cxnId="{A3265F52-C334-4C53-A091-02793885CA3F}">
      <dgm:prSet/>
      <dgm:spPr/>
      <dgm:t>
        <a:bodyPr/>
        <a:lstStyle/>
        <a:p>
          <a:endParaRPr lang="en-GB"/>
        </a:p>
      </dgm:t>
    </dgm:pt>
    <dgm:pt modelId="{93AC4E00-F04B-40FA-A9F6-F80FF3EB7709}" type="sibTrans" cxnId="{A3265F52-C334-4C53-A091-02793885CA3F}">
      <dgm:prSet/>
      <dgm:spPr/>
      <dgm:t>
        <a:bodyPr/>
        <a:lstStyle/>
        <a:p>
          <a:endParaRPr lang="en-GB"/>
        </a:p>
      </dgm:t>
    </dgm:pt>
    <dgm:pt modelId="{CD7A3EA5-3397-40AA-A1D1-20F5D03F6C98}">
      <dgm:prSet/>
      <dgm:spPr/>
      <dgm:t>
        <a:bodyPr/>
        <a:lstStyle/>
        <a:p>
          <a:r>
            <a:rPr lang="en-GB"/>
            <a:t>Fostering diffusion of knowledge and Open Science</a:t>
          </a:r>
        </a:p>
      </dgm:t>
    </dgm:pt>
    <dgm:pt modelId="{96D57A62-6964-4339-8445-CAD48C09FDD3}" type="parTrans" cxnId="{C3375BE5-D85D-420B-B8B9-833673DA4608}">
      <dgm:prSet/>
      <dgm:spPr/>
      <dgm:t>
        <a:bodyPr/>
        <a:lstStyle/>
        <a:p>
          <a:endParaRPr lang="en-GB"/>
        </a:p>
      </dgm:t>
    </dgm:pt>
    <dgm:pt modelId="{2FD00AB1-A67C-4520-869F-1AB0260C92E5}" type="sibTrans" cxnId="{C3375BE5-D85D-420B-B8B9-833673DA4608}">
      <dgm:prSet/>
      <dgm:spPr/>
      <dgm:t>
        <a:bodyPr/>
        <a:lstStyle/>
        <a:p>
          <a:endParaRPr lang="en-GB"/>
        </a:p>
      </dgm:t>
    </dgm:pt>
    <dgm:pt modelId="{19AF2274-A398-40FF-91FB-33030EC3E193}">
      <dgm:prSet/>
      <dgm:spPr/>
      <dgm:t>
        <a:bodyPr/>
        <a:lstStyle/>
        <a:p>
          <a:r>
            <a:rPr lang="en-GB"/>
            <a:t>Societal impact</a:t>
          </a:r>
        </a:p>
      </dgm:t>
    </dgm:pt>
    <dgm:pt modelId="{81089280-38A4-47DE-AB27-33308A158347}" type="parTrans" cxnId="{A349C055-8D9F-4FC4-8036-568A4D09AFC7}">
      <dgm:prSet/>
      <dgm:spPr/>
      <dgm:t>
        <a:bodyPr/>
        <a:lstStyle/>
        <a:p>
          <a:endParaRPr lang="en-GB"/>
        </a:p>
      </dgm:t>
    </dgm:pt>
    <dgm:pt modelId="{94EB001B-5534-42AD-A911-E920CA8C9844}" type="sibTrans" cxnId="{A349C055-8D9F-4FC4-8036-568A4D09AFC7}">
      <dgm:prSet/>
      <dgm:spPr/>
      <dgm:t>
        <a:bodyPr/>
        <a:lstStyle/>
        <a:p>
          <a:endParaRPr lang="en-GB"/>
        </a:p>
      </dgm:t>
    </dgm:pt>
    <dgm:pt modelId="{E58A8A5B-3BDF-43B0-925F-E117AD770374}">
      <dgm:prSet/>
      <dgm:spPr/>
      <dgm:t>
        <a:bodyPr/>
        <a:lstStyle/>
        <a:p>
          <a:r>
            <a:rPr lang="en-GB"/>
            <a:t>Addressing EU policy priorities and global challenges</a:t>
          </a:r>
        </a:p>
      </dgm:t>
    </dgm:pt>
    <dgm:pt modelId="{20FFCA88-1BB2-4245-A782-FAD4BC829868}" type="parTrans" cxnId="{CF033960-F9D5-482B-9914-628575E02BEA}">
      <dgm:prSet/>
      <dgm:spPr/>
      <dgm:t>
        <a:bodyPr/>
        <a:lstStyle/>
        <a:p>
          <a:endParaRPr lang="en-GB"/>
        </a:p>
      </dgm:t>
    </dgm:pt>
    <dgm:pt modelId="{AB15222B-BC13-4193-97C1-9548B7C5CB59}" type="sibTrans" cxnId="{CF033960-F9D5-482B-9914-628575E02BEA}">
      <dgm:prSet/>
      <dgm:spPr/>
      <dgm:t>
        <a:bodyPr/>
        <a:lstStyle/>
        <a:p>
          <a:endParaRPr lang="en-GB"/>
        </a:p>
      </dgm:t>
    </dgm:pt>
    <dgm:pt modelId="{57A63E7C-476D-47D1-BC25-7463788C2AF3}">
      <dgm:prSet/>
      <dgm:spPr/>
      <dgm:t>
        <a:bodyPr/>
        <a:lstStyle/>
        <a:p>
          <a:r>
            <a:rPr lang="en-GB"/>
            <a:t>Delivering benefits and impacts via R&amp;I missions</a:t>
          </a:r>
        </a:p>
      </dgm:t>
    </dgm:pt>
    <dgm:pt modelId="{07ABBF13-439D-418F-A7BD-ADC2852DAD54}" type="parTrans" cxnId="{A74B18F9-B462-4560-989F-C8232FA5A107}">
      <dgm:prSet/>
      <dgm:spPr/>
      <dgm:t>
        <a:bodyPr/>
        <a:lstStyle/>
        <a:p>
          <a:endParaRPr lang="en-GB"/>
        </a:p>
      </dgm:t>
    </dgm:pt>
    <dgm:pt modelId="{65BF02D8-C667-4C73-A25B-92658026D17B}" type="sibTrans" cxnId="{A74B18F9-B462-4560-989F-C8232FA5A107}">
      <dgm:prSet/>
      <dgm:spPr/>
      <dgm:t>
        <a:bodyPr/>
        <a:lstStyle/>
        <a:p>
          <a:endParaRPr lang="en-GB"/>
        </a:p>
      </dgm:t>
    </dgm:pt>
    <dgm:pt modelId="{7BB23924-9537-4BEF-9D3B-76382F871C5A}">
      <dgm:prSet/>
      <dgm:spPr/>
      <dgm:t>
        <a:bodyPr/>
        <a:lstStyle/>
        <a:p>
          <a:r>
            <a:rPr lang="en-GB"/>
            <a:t>Strengthening the uptake of R&amp;I in society</a:t>
          </a:r>
        </a:p>
      </dgm:t>
    </dgm:pt>
    <dgm:pt modelId="{9A438B00-9F6B-4178-A4F6-D0CED08F3DB4}" type="parTrans" cxnId="{17A28D7C-75C2-4994-9E1B-B8EDE9EA38BC}">
      <dgm:prSet/>
      <dgm:spPr/>
      <dgm:t>
        <a:bodyPr/>
        <a:lstStyle/>
        <a:p>
          <a:endParaRPr lang="en-GB"/>
        </a:p>
      </dgm:t>
    </dgm:pt>
    <dgm:pt modelId="{5C4E2D8E-875A-43A5-99C5-A6230A021D93}" type="sibTrans" cxnId="{17A28D7C-75C2-4994-9E1B-B8EDE9EA38BC}">
      <dgm:prSet/>
      <dgm:spPr/>
      <dgm:t>
        <a:bodyPr/>
        <a:lstStyle/>
        <a:p>
          <a:endParaRPr lang="en-GB"/>
        </a:p>
      </dgm:t>
    </dgm:pt>
    <dgm:pt modelId="{356FB3BB-5F9E-4A97-AB02-56976551E45A}">
      <dgm:prSet/>
      <dgm:spPr/>
      <dgm:t>
        <a:bodyPr/>
        <a:lstStyle/>
        <a:p>
          <a:r>
            <a:rPr lang="en-GB"/>
            <a:t>Economic impact</a:t>
          </a:r>
        </a:p>
      </dgm:t>
    </dgm:pt>
    <dgm:pt modelId="{C63BD99B-B3CB-459E-95DC-CE234F8453F9}" type="parTrans" cxnId="{BCACFAC7-CEDA-42D3-A871-7CFDA34CF6D0}">
      <dgm:prSet/>
      <dgm:spPr/>
      <dgm:t>
        <a:bodyPr/>
        <a:lstStyle/>
        <a:p>
          <a:endParaRPr lang="en-GB"/>
        </a:p>
      </dgm:t>
    </dgm:pt>
    <dgm:pt modelId="{8A3ABF79-A07F-4CE3-A67E-05A70E1756B6}" type="sibTrans" cxnId="{BCACFAC7-CEDA-42D3-A871-7CFDA34CF6D0}">
      <dgm:prSet/>
      <dgm:spPr/>
      <dgm:t>
        <a:bodyPr/>
        <a:lstStyle/>
        <a:p>
          <a:endParaRPr lang="en-GB"/>
        </a:p>
      </dgm:t>
    </dgm:pt>
    <dgm:pt modelId="{C1F7B869-0A2F-4911-8167-DB929C2DF41F}">
      <dgm:prSet/>
      <dgm:spPr/>
      <dgm:t>
        <a:bodyPr/>
        <a:lstStyle/>
        <a:p>
          <a:r>
            <a:rPr lang="en-GB"/>
            <a:t>Generating innovation-based growth</a:t>
          </a:r>
        </a:p>
      </dgm:t>
    </dgm:pt>
    <dgm:pt modelId="{0AB950B0-3078-422C-B8C0-6556654137F0}" type="parTrans" cxnId="{0D8921E3-59BD-4303-A3F5-557699E40365}">
      <dgm:prSet/>
      <dgm:spPr/>
      <dgm:t>
        <a:bodyPr/>
        <a:lstStyle/>
        <a:p>
          <a:endParaRPr lang="en-GB"/>
        </a:p>
      </dgm:t>
    </dgm:pt>
    <dgm:pt modelId="{F4171B62-7C17-442E-91DA-485D202C5EB4}" type="sibTrans" cxnId="{0D8921E3-59BD-4303-A3F5-557699E40365}">
      <dgm:prSet/>
      <dgm:spPr/>
      <dgm:t>
        <a:bodyPr/>
        <a:lstStyle/>
        <a:p>
          <a:endParaRPr lang="en-GB"/>
        </a:p>
      </dgm:t>
    </dgm:pt>
    <dgm:pt modelId="{EB3D1C03-05EC-433B-A98D-87B3C1E6485C}">
      <dgm:prSet/>
      <dgm:spPr/>
      <dgm:t>
        <a:bodyPr/>
        <a:lstStyle/>
        <a:p>
          <a:r>
            <a:rPr lang="en-GB"/>
            <a:t>Creating more and better jobs</a:t>
          </a:r>
        </a:p>
      </dgm:t>
    </dgm:pt>
    <dgm:pt modelId="{488C13ED-F52E-4EE0-8D9F-05DF5E568F14}" type="parTrans" cxnId="{0E090BE8-B645-4633-8146-1E081660756E}">
      <dgm:prSet/>
      <dgm:spPr/>
      <dgm:t>
        <a:bodyPr/>
        <a:lstStyle/>
        <a:p>
          <a:endParaRPr lang="en-GB"/>
        </a:p>
      </dgm:t>
    </dgm:pt>
    <dgm:pt modelId="{F71E4CF3-3EAB-414E-83E4-7A18936792D1}" type="sibTrans" cxnId="{0E090BE8-B645-4633-8146-1E081660756E}">
      <dgm:prSet/>
      <dgm:spPr/>
      <dgm:t>
        <a:bodyPr/>
        <a:lstStyle/>
        <a:p>
          <a:endParaRPr lang="en-GB"/>
        </a:p>
      </dgm:t>
    </dgm:pt>
    <dgm:pt modelId="{9C3F583A-9FD8-4DDD-8501-4B536CE92476}">
      <dgm:prSet/>
      <dgm:spPr/>
      <dgm:t>
        <a:bodyPr/>
        <a:lstStyle/>
        <a:p>
          <a:r>
            <a:rPr lang="en-GB"/>
            <a:t>Leveraging investments in R&amp;I  </a:t>
          </a:r>
        </a:p>
      </dgm:t>
    </dgm:pt>
    <dgm:pt modelId="{49221708-BD4F-43FB-B4DE-9064AF01C144}" type="parTrans" cxnId="{8D55FDA1-ECD1-4152-B4D3-221D10D971B1}">
      <dgm:prSet/>
      <dgm:spPr/>
      <dgm:t>
        <a:bodyPr/>
        <a:lstStyle/>
        <a:p>
          <a:endParaRPr lang="en-GB"/>
        </a:p>
      </dgm:t>
    </dgm:pt>
    <dgm:pt modelId="{391BB35E-723F-4282-9036-6C55CB59AD97}" type="sibTrans" cxnId="{8D55FDA1-ECD1-4152-B4D3-221D10D971B1}">
      <dgm:prSet/>
      <dgm:spPr/>
      <dgm:t>
        <a:bodyPr/>
        <a:lstStyle/>
        <a:p>
          <a:endParaRPr lang="en-GB"/>
        </a:p>
      </dgm:t>
    </dgm:pt>
    <dgm:pt modelId="{896AE3D4-5BEA-4E54-BF31-95CDDB04FC05}" type="pres">
      <dgm:prSet presAssocID="{5623280C-E01A-4CF8-91B0-259844E86723}" presName="CompostProcess" presStyleCnt="0">
        <dgm:presLayoutVars>
          <dgm:dir/>
          <dgm:resizeHandles val="exact"/>
        </dgm:presLayoutVars>
      </dgm:prSet>
      <dgm:spPr/>
    </dgm:pt>
    <dgm:pt modelId="{98F83256-E4C9-42B0-B24C-0BEE46AFA0DD}" type="pres">
      <dgm:prSet presAssocID="{5623280C-E01A-4CF8-91B0-259844E86723}" presName="arrow" presStyleLbl="bgShp" presStyleIdx="0" presStyleCnt="1"/>
      <dgm:spPr/>
    </dgm:pt>
    <dgm:pt modelId="{3D70477D-A343-4C78-9523-7210078F0D52}" type="pres">
      <dgm:prSet presAssocID="{5623280C-E01A-4CF8-91B0-259844E86723}" presName="linearProcess" presStyleCnt="0"/>
      <dgm:spPr/>
    </dgm:pt>
    <dgm:pt modelId="{B01E9AA5-2E5C-4B3D-8862-3B30B57EB4A3}" type="pres">
      <dgm:prSet presAssocID="{A36C3D1F-BA86-424F-A9F0-4C260572958C}" presName="textNode" presStyleLbl="node1" presStyleIdx="0" presStyleCnt="3">
        <dgm:presLayoutVars>
          <dgm:bulletEnabled val="1"/>
        </dgm:presLayoutVars>
      </dgm:prSet>
      <dgm:spPr/>
    </dgm:pt>
    <dgm:pt modelId="{08C39647-F9C5-4D7B-B7D6-25056D7F622F}" type="pres">
      <dgm:prSet presAssocID="{39DA975E-A892-47EA-99E7-A1A2B6CE1B7A}" presName="sibTrans" presStyleCnt="0"/>
      <dgm:spPr/>
    </dgm:pt>
    <dgm:pt modelId="{E0D341DD-CA64-435A-9BC9-62A3EBEB00A7}" type="pres">
      <dgm:prSet presAssocID="{19AF2274-A398-40FF-91FB-33030EC3E193}" presName="textNode" presStyleLbl="node1" presStyleIdx="1" presStyleCnt="3">
        <dgm:presLayoutVars>
          <dgm:bulletEnabled val="1"/>
        </dgm:presLayoutVars>
      </dgm:prSet>
      <dgm:spPr/>
    </dgm:pt>
    <dgm:pt modelId="{701ADEC5-349B-4C74-A49C-BB19B4D61C9B}" type="pres">
      <dgm:prSet presAssocID="{94EB001B-5534-42AD-A911-E920CA8C9844}" presName="sibTrans" presStyleCnt="0"/>
      <dgm:spPr/>
    </dgm:pt>
    <dgm:pt modelId="{4B4F1BE6-481D-4F09-87F9-6A86D2042628}" type="pres">
      <dgm:prSet presAssocID="{356FB3BB-5F9E-4A97-AB02-56976551E45A}" presName="textNode" presStyleLbl="node1" presStyleIdx="2" presStyleCnt="3">
        <dgm:presLayoutVars>
          <dgm:bulletEnabled val="1"/>
        </dgm:presLayoutVars>
      </dgm:prSet>
      <dgm:spPr/>
    </dgm:pt>
  </dgm:ptLst>
  <dgm:cxnLst>
    <dgm:cxn modelId="{98DF6918-E422-4F32-90B9-AF698AC44B0A}" type="presOf" srcId="{959D91D5-87AA-404E-88F4-DD10E09F6C16}" destId="{B01E9AA5-2E5C-4B3D-8862-3B30B57EB4A3}" srcOrd="0" destOrd="1" presId="urn:microsoft.com/office/officeart/2005/8/layout/hProcess9"/>
    <dgm:cxn modelId="{0A00F321-2B57-4FAC-8675-CDDB12B02DBF}" type="presOf" srcId="{A36C3D1F-BA86-424F-A9F0-4C260572958C}" destId="{B01E9AA5-2E5C-4B3D-8862-3B30B57EB4A3}" srcOrd="0" destOrd="0" presId="urn:microsoft.com/office/officeart/2005/8/layout/hProcess9"/>
    <dgm:cxn modelId="{D3612C38-E637-4346-86D7-E2CBD64C1764}" type="presOf" srcId="{7BB23924-9537-4BEF-9D3B-76382F871C5A}" destId="{E0D341DD-CA64-435A-9BC9-62A3EBEB00A7}" srcOrd="0" destOrd="3" presId="urn:microsoft.com/office/officeart/2005/8/layout/hProcess9"/>
    <dgm:cxn modelId="{D22D523F-56C5-4FAF-A10A-E79718F94A79}" type="presOf" srcId="{CD7A3EA5-3397-40AA-A1D1-20F5D03F6C98}" destId="{B01E9AA5-2E5C-4B3D-8862-3B30B57EB4A3}" srcOrd="0" destOrd="3" presId="urn:microsoft.com/office/officeart/2005/8/layout/hProcess9"/>
    <dgm:cxn modelId="{CF033960-F9D5-482B-9914-628575E02BEA}" srcId="{19AF2274-A398-40FF-91FB-33030EC3E193}" destId="{E58A8A5B-3BDF-43B0-925F-E117AD770374}" srcOrd="0" destOrd="0" parTransId="{20FFCA88-1BB2-4245-A782-FAD4BC829868}" sibTransId="{AB15222B-BC13-4193-97C1-9548B7C5CB59}"/>
    <dgm:cxn modelId="{E346A76B-ECB5-47BB-B569-695927E134C8}" srcId="{A36C3D1F-BA86-424F-A9F0-4C260572958C}" destId="{959D91D5-87AA-404E-88F4-DD10E09F6C16}" srcOrd="0" destOrd="0" parTransId="{68FBB33B-E996-4FA7-9790-3B7D77F5FFD2}" sibTransId="{FA18DB66-61E8-4B2D-9057-CFED738685D8}"/>
    <dgm:cxn modelId="{16357A6C-7365-4F8A-94CA-6B75F5D87586}" type="presOf" srcId="{356FB3BB-5F9E-4A97-AB02-56976551E45A}" destId="{4B4F1BE6-481D-4F09-87F9-6A86D2042628}" srcOrd="0" destOrd="0" presId="urn:microsoft.com/office/officeart/2005/8/layout/hProcess9"/>
    <dgm:cxn modelId="{2EA33A6D-9271-41F2-8370-99872B7FD6B2}" type="presOf" srcId="{57A63E7C-476D-47D1-BC25-7463788C2AF3}" destId="{E0D341DD-CA64-435A-9BC9-62A3EBEB00A7}" srcOrd="0" destOrd="2" presId="urn:microsoft.com/office/officeart/2005/8/layout/hProcess9"/>
    <dgm:cxn modelId="{A3265F52-C334-4C53-A091-02793885CA3F}" srcId="{A36C3D1F-BA86-424F-A9F0-4C260572958C}" destId="{49A72985-70A5-43FC-AD09-7C38C808802C}" srcOrd="1" destOrd="0" parTransId="{DA40B544-B4B4-444E-A597-C1392599A25D}" sibTransId="{93AC4E00-F04B-40FA-A9F6-F80FF3EB7709}"/>
    <dgm:cxn modelId="{A349C055-8D9F-4FC4-8036-568A4D09AFC7}" srcId="{5623280C-E01A-4CF8-91B0-259844E86723}" destId="{19AF2274-A398-40FF-91FB-33030EC3E193}" srcOrd="1" destOrd="0" parTransId="{81089280-38A4-47DE-AB27-33308A158347}" sibTransId="{94EB001B-5534-42AD-A911-E920CA8C9844}"/>
    <dgm:cxn modelId="{F74A1077-3E6E-4FEC-8E29-448956AA21AE}" type="presOf" srcId="{9C3F583A-9FD8-4DDD-8501-4B536CE92476}" destId="{4B4F1BE6-481D-4F09-87F9-6A86D2042628}" srcOrd="0" destOrd="3" presId="urn:microsoft.com/office/officeart/2005/8/layout/hProcess9"/>
    <dgm:cxn modelId="{B954EB57-1E98-4EDD-BE6F-274FD166BE2E}" type="presOf" srcId="{19AF2274-A398-40FF-91FB-33030EC3E193}" destId="{E0D341DD-CA64-435A-9BC9-62A3EBEB00A7}" srcOrd="0" destOrd="0" presId="urn:microsoft.com/office/officeart/2005/8/layout/hProcess9"/>
    <dgm:cxn modelId="{6C58F85A-89DC-4E2A-85E7-A9DDE4DD73A2}" srcId="{5623280C-E01A-4CF8-91B0-259844E86723}" destId="{A36C3D1F-BA86-424F-A9F0-4C260572958C}" srcOrd="0" destOrd="0" parTransId="{81031860-5370-4089-A548-4CAC706E9A6A}" sibTransId="{39DA975E-A892-47EA-99E7-A1A2B6CE1B7A}"/>
    <dgm:cxn modelId="{AFAC7C7B-E141-45CC-BEB8-ED8F7FD2316A}" type="presOf" srcId="{5623280C-E01A-4CF8-91B0-259844E86723}" destId="{896AE3D4-5BEA-4E54-BF31-95CDDB04FC05}" srcOrd="0" destOrd="0" presId="urn:microsoft.com/office/officeart/2005/8/layout/hProcess9"/>
    <dgm:cxn modelId="{17A28D7C-75C2-4994-9E1B-B8EDE9EA38BC}" srcId="{19AF2274-A398-40FF-91FB-33030EC3E193}" destId="{7BB23924-9537-4BEF-9D3B-76382F871C5A}" srcOrd="2" destOrd="0" parTransId="{9A438B00-9F6B-4178-A4F6-D0CED08F3DB4}" sibTransId="{5C4E2D8E-875A-43A5-99C5-A6230A021D93}"/>
    <dgm:cxn modelId="{0260F588-2340-4147-B6E8-B73DE3851EA3}" type="presOf" srcId="{49A72985-70A5-43FC-AD09-7C38C808802C}" destId="{B01E9AA5-2E5C-4B3D-8862-3B30B57EB4A3}" srcOrd="0" destOrd="2" presId="urn:microsoft.com/office/officeart/2005/8/layout/hProcess9"/>
    <dgm:cxn modelId="{63181C95-EA7A-4D41-B49A-C52241286A6F}" type="presOf" srcId="{C1F7B869-0A2F-4911-8167-DB929C2DF41F}" destId="{4B4F1BE6-481D-4F09-87F9-6A86D2042628}" srcOrd="0" destOrd="1" presId="urn:microsoft.com/office/officeart/2005/8/layout/hProcess9"/>
    <dgm:cxn modelId="{8D55FDA1-ECD1-4152-B4D3-221D10D971B1}" srcId="{356FB3BB-5F9E-4A97-AB02-56976551E45A}" destId="{9C3F583A-9FD8-4DDD-8501-4B536CE92476}" srcOrd="2" destOrd="0" parTransId="{49221708-BD4F-43FB-B4DE-9064AF01C144}" sibTransId="{391BB35E-723F-4282-9036-6C55CB59AD97}"/>
    <dgm:cxn modelId="{BCACFAC7-CEDA-42D3-A871-7CFDA34CF6D0}" srcId="{5623280C-E01A-4CF8-91B0-259844E86723}" destId="{356FB3BB-5F9E-4A97-AB02-56976551E45A}" srcOrd="2" destOrd="0" parTransId="{C63BD99B-B3CB-459E-95DC-CE234F8453F9}" sibTransId="{8A3ABF79-A07F-4CE3-A67E-05A70E1756B6}"/>
    <dgm:cxn modelId="{7EC86CCE-918C-4C15-ADF2-252884A32B4B}" type="presOf" srcId="{EB3D1C03-05EC-433B-A98D-87B3C1E6485C}" destId="{4B4F1BE6-481D-4F09-87F9-6A86D2042628}" srcOrd="0" destOrd="2" presId="urn:microsoft.com/office/officeart/2005/8/layout/hProcess9"/>
    <dgm:cxn modelId="{0D8921E3-59BD-4303-A3F5-557699E40365}" srcId="{356FB3BB-5F9E-4A97-AB02-56976551E45A}" destId="{C1F7B869-0A2F-4911-8167-DB929C2DF41F}" srcOrd="0" destOrd="0" parTransId="{0AB950B0-3078-422C-B8C0-6556654137F0}" sibTransId="{F4171B62-7C17-442E-91DA-485D202C5EB4}"/>
    <dgm:cxn modelId="{C3375BE5-D85D-420B-B8B9-833673DA4608}" srcId="{A36C3D1F-BA86-424F-A9F0-4C260572958C}" destId="{CD7A3EA5-3397-40AA-A1D1-20F5D03F6C98}" srcOrd="2" destOrd="0" parTransId="{96D57A62-6964-4339-8445-CAD48C09FDD3}" sibTransId="{2FD00AB1-A67C-4520-869F-1AB0260C92E5}"/>
    <dgm:cxn modelId="{0217EBE6-5E5B-4A3F-B6C1-2195E51DBFC0}" type="presOf" srcId="{E58A8A5B-3BDF-43B0-925F-E117AD770374}" destId="{E0D341DD-CA64-435A-9BC9-62A3EBEB00A7}" srcOrd="0" destOrd="1" presId="urn:microsoft.com/office/officeart/2005/8/layout/hProcess9"/>
    <dgm:cxn modelId="{0E090BE8-B645-4633-8146-1E081660756E}" srcId="{356FB3BB-5F9E-4A97-AB02-56976551E45A}" destId="{EB3D1C03-05EC-433B-A98D-87B3C1E6485C}" srcOrd="1" destOrd="0" parTransId="{488C13ED-F52E-4EE0-8D9F-05DF5E568F14}" sibTransId="{F71E4CF3-3EAB-414E-83E4-7A18936792D1}"/>
    <dgm:cxn modelId="{A74B18F9-B462-4560-989F-C8232FA5A107}" srcId="{19AF2274-A398-40FF-91FB-33030EC3E193}" destId="{57A63E7C-476D-47D1-BC25-7463788C2AF3}" srcOrd="1" destOrd="0" parTransId="{07ABBF13-439D-418F-A7BD-ADC2852DAD54}" sibTransId="{65BF02D8-C667-4C73-A25B-92658026D17B}"/>
    <dgm:cxn modelId="{CDDB8E4D-07C1-48F3-ADB6-3E638A42CAD1}" type="presParOf" srcId="{896AE3D4-5BEA-4E54-BF31-95CDDB04FC05}" destId="{98F83256-E4C9-42B0-B24C-0BEE46AFA0DD}" srcOrd="0" destOrd="0" presId="urn:microsoft.com/office/officeart/2005/8/layout/hProcess9"/>
    <dgm:cxn modelId="{3C3B5F6C-ABC8-4393-B580-E5DADB57EFD9}" type="presParOf" srcId="{896AE3D4-5BEA-4E54-BF31-95CDDB04FC05}" destId="{3D70477D-A343-4C78-9523-7210078F0D52}" srcOrd="1" destOrd="0" presId="urn:microsoft.com/office/officeart/2005/8/layout/hProcess9"/>
    <dgm:cxn modelId="{7BB61A23-25AB-4B89-92A0-9524238DAC22}" type="presParOf" srcId="{3D70477D-A343-4C78-9523-7210078F0D52}" destId="{B01E9AA5-2E5C-4B3D-8862-3B30B57EB4A3}" srcOrd="0" destOrd="0" presId="urn:microsoft.com/office/officeart/2005/8/layout/hProcess9"/>
    <dgm:cxn modelId="{75AC8AC2-4772-47F2-8F05-F6AAED5EDF70}" type="presParOf" srcId="{3D70477D-A343-4C78-9523-7210078F0D52}" destId="{08C39647-F9C5-4D7B-B7D6-25056D7F622F}" srcOrd="1" destOrd="0" presId="urn:microsoft.com/office/officeart/2005/8/layout/hProcess9"/>
    <dgm:cxn modelId="{122DBBFE-7258-4E69-B72E-159B7B2E5BA5}" type="presParOf" srcId="{3D70477D-A343-4C78-9523-7210078F0D52}" destId="{E0D341DD-CA64-435A-9BC9-62A3EBEB00A7}" srcOrd="2" destOrd="0" presId="urn:microsoft.com/office/officeart/2005/8/layout/hProcess9"/>
    <dgm:cxn modelId="{2CD3BF51-DA40-4BC2-BBE4-AB4F8BBEC671}" type="presParOf" srcId="{3D70477D-A343-4C78-9523-7210078F0D52}" destId="{701ADEC5-349B-4C74-A49C-BB19B4D61C9B}" srcOrd="3" destOrd="0" presId="urn:microsoft.com/office/officeart/2005/8/layout/hProcess9"/>
    <dgm:cxn modelId="{B9DA90EB-72E4-4F0F-B6CB-5BC4FF63D4D2}" type="presParOf" srcId="{3D70477D-A343-4C78-9523-7210078F0D52}" destId="{4B4F1BE6-481D-4F09-87F9-6A86D204262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8D8B824-A7E4-43F0-8F07-3A105A83916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8DA2BC4C-44DB-43A1-B411-83A45D8F5F89}">
      <dgm:prSet/>
      <dgm:spPr/>
      <dgm:t>
        <a:bodyPr/>
        <a:lstStyle/>
        <a:p>
          <a:r>
            <a:rPr lang="en-GB" b="1"/>
            <a:t>1</a:t>
          </a:r>
          <a:r>
            <a:rPr lang="en-GB"/>
            <a:t>. Each of the experts prepares an Individual Evaluation Report </a:t>
          </a:r>
          <a:endParaRPr lang="en-US"/>
        </a:p>
      </dgm:t>
    </dgm:pt>
    <dgm:pt modelId="{F9CEEFDC-D9A1-4670-8E90-2BF4D04A4A0E}" type="parTrans" cxnId="{B469F1CB-6CA9-4792-A301-A170CFDFE0DF}">
      <dgm:prSet/>
      <dgm:spPr/>
      <dgm:t>
        <a:bodyPr/>
        <a:lstStyle/>
        <a:p>
          <a:endParaRPr lang="en-US"/>
        </a:p>
      </dgm:t>
    </dgm:pt>
    <dgm:pt modelId="{649D61D2-0EB6-4201-8943-609BF3796811}" type="sibTrans" cxnId="{B469F1CB-6CA9-4792-A301-A170CFDFE0DF}">
      <dgm:prSet/>
      <dgm:spPr/>
      <dgm:t>
        <a:bodyPr/>
        <a:lstStyle/>
        <a:p>
          <a:endParaRPr lang="en-US"/>
        </a:p>
      </dgm:t>
    </dgm:pt>
    <dgm:pt modelId="{06D7D727-9E60-470E-83D5-03C2F7BEAEF1}">
      <dgm:prSet/>
      <dgm:spPr/>
      <dgm:t>
        <a:bodyPr/>
        <a:lstStyle/>
        <a:p>
          <a:r>
            <a:rPr lang="en-GB" b="1"/>
            <a:t>2. </a:t>
          </a:r>
          <a:r>
            <a:rPr lang="en-GB"/>
            <a:t>Rapporteur drafts Consensus Report (CR), reflecting their comments</a:t>
          </a:r>
          <a:endParaRPr lang="en-US"/>
        </a:p>
      </dgm:t>
    </dgm:pt>
    <dgm:pt modelId="{2214E519-5FA5-4FCC-B102-199FA993BE61}" type="parTrans" cxnId="{A69CF577-C2FA-478E-B556-B6A08DEF00D1}">
      <dgm:prSet/>
      <dgm:spPr/>
      <dgm:t>
        <a:bodyPr/>
        <a:lstStyle/>
        <a:p>
          <a:endParaRPr lang="en-US"/>
        </a:p>
      </dgm:t>
    </dgm:pt>
    <dgm:pt modelId="{0660351C-D072-4127-8B25-89A7D72EE776}" type="sibTrans" cxnId="{A69CF577-C2FA-478E-B556-B6A08DEF00D1}">
      <dgm:prSet/>
      <dgm:spPr/>
      <dgm:t>
        <a:bodyPr/>
        <a:lstStyle/>
        <a:p>
          <a:endParaRPr lang="en-US"/>
        </a:p>
      </dgm:t>
    </dgm:pt>
    <dgm:pt modelId="{DD60575E-0774-4C51-8E37-D2ED9708F1D3}">
      <dgm:prSet/>
      <dgm:spPr/>
      <dgm:t>
        <a:bodyPr/>
        <a:lstStyle/>
        <a:p>
          <a:r>
            <a:rPr lang="en-GB" b="1"/>
            <a:t>3. </a:t>
          </a:r>
          <a:r>
            <a:rPr lang="en-GB"/>
            <a:t>Once comments are agreed, experts discuss and agree on a score</a:t>
          </a:r>
          <a:endParaRPr lang="en-US"/>
        </a:p>
      </dgm:t>
    </dgm:pt>
    <dgm:pt modelId="{A1B87652-0FDA-43D6-A95F-CBF108DD7257}" type="parTrans" cxnId="{0406B960-43E3-4581-B15F-FCA2414077D1}">
      <dgm:prSet/>
      <dgm:spPr/>
      <dgm:t>
        <a:bodyPr/>
        <a:lstStyle/>
        <a:p>
          <a:endParaRPr lang="en-US"/>
        </a:p>
      </dgm:t>
    </dgm:pt>
    <dgm:pt modelId="{6A8B0A41-9ED3-48E4-B89E-D5F295B9442F}" type="sibTrans" cxnId="{0406B960-43E3-4581-B15F-FCA2414077D1}">
      <dgm:prSet/>
      <dgm:spPr/>
      <dgm:t>
        <a:bodyPr/>
        <a:lstStyle/>
        <a:p>
          <a:endParaRPr lang="en-US"/>
        </a:p>
      </dgm:t>
    </dgm:pt>
    <dgm:pt modelId="{B5BB171D-7BD5-462D-8C9D-F871A0582BA3}">
      <dgm:prSet/>
      <dgm:spPr/>
      <dgm:t>
        <a:bodyPr/>
        <a:lstStyle/>
        <a:p>
          <a:r>
            <a:rPr lang="en-GB" b="1"/>
            <a:t>4</a:t>
          </a:r>
          <a:r>
            <a:rPr lang="en-GB"/>
            <a:t>. CR is reviewed by Vice-Chairs for consistency</a:t>
          </a:r>
          <a:endParaRPr lang="en-US"/>
        </a:p>
      </dgm:t>
    </dgm:pt>
    <dgm:pt modelId="{DEE1BF76-B430-4B4B-BCD3-BF86B25D15BA}" type="parTrans" cxnId="{5CE4D850-F591-472F-A7D6-437E5466BE01}">
      <dgm:prSet/>
      <dgm:spPr/>
      <dgm:t>
        <a:bodyPr/>
        <a:lstStyle/>
        <a:p>
          <a:endParaRPr lang="en-US"/>
        </a:p>
      </dgm:t>
    </dgm:pt>
    <dgm:pt modelId="{21B36E70-A313-46F2-BACC-BD9603ABBB65}" type="sibTrans" cxnId="{5CE4D850-F591-472F-A7D6-437E5466BE01}">
      <dgm:prSet/>
      <dgm:spPr/>
      <dgm:t>
        <a:bodyPr/>
        <a:lstStyle/>
        <a:p>
          <a:endParaRPr lang="en-US"/>
        </a:p>
      </dgm:t>
    </dgm:pt>
    <dgm:pt modelId="{1C0E1775-8E0F-4B21-8601-BAFAC2F17ECF}">
      <dgm:prSet/>
      <dgm:spPr/>
      <dgm:t>
        <a:bodyPr/>
        <a:lstStyle/>
        <a:p>
          <a:r>
            <a:rPr lang="en-GB" b="1"/>
            <a:t>5. </a:t>
          </a:r>
          <a:r>
            <a:rPr lang="en-GB"/>
            <a:t>Final version becomes an Evaluation Summary Report (ESR) sent to the applicant</a:t>
          </a:r>
          <a:endParaRPr lang="en-US"/>
        </a:p>
      </dgm:t>
    </dgm:pt>
    <dgm:pt modelId="{A25DE615-1CCF-4685-83F7-95FFDF55CADD}" type="parTrans" cxnId="{7929B6CB-D2A4-47C7-8DD2-2A101945FC8F}">
      <dgm:prSet/>
      <dgm:spPr/>
      <dgm:t>
        <a:bodyPr/>
        <a:lstStyle/>
        <a:p>
          <a:endParaRPr lang="en-US"/>
        </a:p>
      </dgm:t>
    </dgm:pt>
    <dgm:pt modelId="{4ED8C1CC-2AF1-4855-8A76-767F439D85CF}" type="sibTrans" cxnId="{7929B6CB-D2A4-47C7-8DD2-2A101945FC8F}">
      <dgm:prSet/>
      <dgm:spPr/>
      <dgm:t>
        <a:bodyPr/>
        <a:lstStyle/>
        <a:p>
          <a:endParaRPr lang="en-US"/>
        </a:p>
      </dgm:t>
    </dgm:pt>
    <dgm:pt modelId="{99D128AB-AA9E-4F18-A153-BAEB3F9D8D30}" type="pres">
      <dgm:prSet presAssocID="{E8D8B824-A7E4-43F0-8F07-3A105A839165}" presName="outerComposite" presStyleCnt="0">
        <dgm:presLayoutVars>
          <dgm:chMax val="5"/>
          <dgm:dir/>
          <dgm:resizeHandles val="exact"/>
        </dgm:presLayoutVars>
      </dgm:prSet>
      <dgm:spPr/>
    </dgm:pt>
    <dgm:pt modelId="{7736B5BE-370C-4695-9234-432DC0A1E519}" type="pres">
      <dgm:prSet presAssocID="{E8D8B824-A7E4-43F0-8F07-3A105A839165}" presName="dummyMaxCanvas" presStyleCnt="0">
        <dgm:presLayoutVars/>
      </dgm:prSet>
      <dgm:spPr/>
    </dgm:pt>
    <dgm:pt modelId="{2C8B716C-9C04-4370-9F37-80B3642ED21F}" type="pres">
      <dgm:prSet presAssocID="{E8D8B824-A7E4-43F0-8F07-3A105A839165}" presName="FiveNodes_1" presStyleLbl="node1" presStyleIdx="0" presStyleCnt="5">
        <dgm:presLayoutVars>
          <dgm:bulletEnabled val="1"/>
        </dgm:presLayoutVars>
      </dgm:prSet>
      <dgm:spPr/>
    </dgm:pt>
    <dgm:pt modelId="{FCF73101-3585-40B7-B06F-394A5B0DF4B1}" type="pres">
      <dgm:prSet presAssocID="{E8D8B824-A7E4-43F0-8F07-3A105A839165}" presName="FiveNodes_2" presStyleLbl="node1" presStyleIdx="1" presStyleCnt="5">
        <dgm:presLayoutVars>
          <dgm:bulletEnabled val="1"/>
        </dgm:presLayoutVars>
      </dgm:prSet>
      <dgm:spPr/>
    </dgm:pt>
    <dgm:pt modelId="{FAA59B3D-FF60-42BE-B2E0-E1880FB2F0E2}" type="pres">
      <dgm:prSet presAssocID="{E8D8B824-A7E4-43F0-8F07-3A105A839165}" presName="FiveNodes_3" presStyleLbl="node1" presStyleIdx="2" presStyleCnt="5">
        <dgm:presLayoutVars>
          <dgm:bulletEnabled val="1"/>
        </dgm:presLayoutVars>
      </dgm:prSet>
      <dgm:spPr/>
    </dgm:pt>
    <dgm:pt modelId="{34D51FB8-481A-4AD3-BB3D-843F5AACD5F5}" type="pres">
      <dgm:prSet presAssocID="{E8D8B824-A7E4-43F0-8F07-3A105A839165}" presName="FiveNodes_4" presStyleLbl="node1" presStyleIdx="3" presStyleCnt="5">
        <dgm:presLayoutVars>
          <dgm:bulletEnabled val="1"/>
        </dgm:presLayoutVars>
      </dgm:prSet>
      <dgm:spPr/>
    </dgm:pt>
    <dgm:pt modelId="{9DF08C85-DECE-42EE-AD68-45483216F8CA}" type="pres">
      <dgm:prSet presAssocID="{E8D8B824-A7E4-43F0-8F07-3A105A839165}" presName="FiveNodes_5" presStyleLbl="node1" presStyleIdx="4" presStyleCnt="5">
        <dgm:presLayoutVars>
          <dgm:bulletEnabled val="1"/>
        </dgm:presLayoutVars>
      </dgm:prSet>
      <dgm:spPr/>
    </dgm:pt>
    <dgm:pt modelId="{0EA2E796-80F5-407E-B040-85AE0EE498C0}" type="pres">
      <dgm:prSet presAssocID="{E8D8B824-A7E4-43F0-8F07-3A105A839165}" presName="FiveConn_1-2" presStyleLbl="fgAccFollowNode1" presStyleIdx="0" presStyleCnt="4">
        <dgm:presLayoutVars>
          <dgm:bulletEnabled val="1"/>
        </dgm:presLayoutVars>
      </dgm:prSet>
      <dgm:spPr/>
    </dgm:pt>
    <dgm:pt modelId="{F3EC0C13-72D6-4F91-BD11-5F7FC97EC250}" type="pres">
      <dgm:prSet presAssocID="{E8D8B824-A7E4-43F0-8F07-3A105A839165}" presName="FiveConn_2-3" presStyleLbl="fgAccFollowNode1" presStyleIdx="1" presStyleCnt="4">
        <dgm:presLayoutVars>
          <dgm:bulletEnabled val="1"/>
        </dgm:presLayoutVars>
      </dgm:prSet>
      <dgm:spPr/>
    </dgm:pt>
    <dgm:pt modelId="{A122799F-7A87-4536-A5D4-B0E78B3113BF}" type="pres">
      <dgm:prSet presAssocID="{E8D8B824-A7E4-43F0-8F07-3A105A839165}" presName="FiveConn_3-4" presStyleLbl="fgAccFollowNode1" presStyleIdx="2" presStyleCnt="4">
        <dgm:presLayoutVars>
          <dgm:bulletEnabled val="1"/>
        </dgm:presLayoutVars>
      </dgm:prSet>
      <dgm:spPr/>
    </dgm:pt>
    <dgm:pt modelId="{08441AF6-5EAD-4CDD-8312-BAA63BAD7356}" type="pres">
      <dgm:prSet presAssocID="{E8D8B824-A7E4-43F0-8F07-3A105A839165}" presName="FiveConn_4-5" presStyleLbl="fgAccFollowNode1" presStyleIdx="3" presStyleCnt="4">
        <dgm:presLayoutVars>
          <dgm:bulletEnabled val="1"/>
        </dgm:presLayoutVars>
      </dgm:prSet>
      <dgm:spPr/>
    </dgm:pt>
    <dgm:pt modelId="{72F0ECA4-157D-4B7E-BBD6-F54048C46A57}" type="pres">
      <dgm:prSet presAssocID="{E8D8B824-A7E4-43F0-8F07-3A105A839165}" presName="FiveNodes_1_text" presStyleLbl="node1" presStyleIdx="4" presStyleCnt="5">
        <dgm:presLayoutVars>
          <dgm:bulletEnabled val="1"/>
        </dgm:presLayoutVars>
      </dgm:prSet>
      <dgm:spPr/>
    </dgm:pt>
    <dgm:pt modelId="{3D256F9C-4901-4140-AEBA-C6DBE88C17AA}" type="pres">
      <dgm:prSet presAssocID="{E8D8B824-A7E4-43F0-8F07-3A105A839165}" presName="FiveNodes_2_text" presStyleLbl="node1" presStyleIdx="4" presStyleCnt="5">
        <dgm:presLayoutVars>
          <dgm:bulletEnabled val="1"/>
        </dgm:presLayoutVars>
      </dgm:prSet>
      <dgm:spPr/>
    </dgm:pt>
    <dgm:pt modelId="{05F4ABFC-E554-4754-934B-D9A6966DCB45}" type="pres">
      <dgm:prSet presAssocID="{E8D8B824-A7E4-43F0-8F07-3A105A839165}" presName="FiveNodes_3_text" presStyleLbl="node1" presStyleIdx="4" presStyleCnt="5">
        <dgm:presLayoutVars>
          <dgm:bulletEnabled val="1"/>
        </dgm:presLayoutVars>
      </dgm:prSet>
      <dgm:spPr/>
    </dgm:pt>
    <dgm:pt modelId="{C9661911-40C2-435B-909F-8D271496CB74}" type="pres">
      <dgm:prSet presAssocID="{E8D8B824-A7E4-43F0-8F07-3A105A839165}" presName="FiveNodes_4_text" presStyleLbl="node1" presStyleIdx="4" presStyleCnt="5">
        <dgm:presLayoutVars>
          <dgm:bulletEnabled val="1"/>
        </dgm:presLayoutVars>
      </dgm:prSet>
      <dgm:spPr/>
    </dgm:pt>
    <dgm:pt modelId="{D0120D4D-7A2F-487E-BEE1-F2594DDD64DD}" type="pres">
      <dgm:prSet presAssocID="{E8D8B824-A7E4-43F0-8F07-3A105A839165}" presName="FiveNodes_5_text" presStyleLbl="node1" presStyleIdx="4" presStyleCnt="5">
        <dgm:presLayoutVars>
          <dgm:bulletEnabled val="1"/>
        </dgm:presLayoutVars>
      </dgm:prSet>
      <dgm:spPr/>
    </dgm:pt>
  </dgm:ptLst>
  <dgm:cxnLst>
    <dgm:cxn modelId="{5E287E0B-221C-4886-92F8-BD991C5DB77E}" type="presOf" srcId="{DD60575E-0774-4C51-8E37-D2ED9708F1D3}" destId="{05F4ABFC-E554-4754-934B-D9A6966DCB45}" srcOrd="1" destOrd="0" presId="urn:microsoft.com/office/officeart/2005/8/layout/vProcess5"/>
    <dgm:cxn modelId="{BD6A3A2C-07B1-4B34-A198-2CC6F9275B6D}" type="presOf" srcId="{0660351C-D072-4127-8B25-89A7D72EE776}" destId="{F3EC0C13-72D6-4F91-BD11-5F7FC97EC250}" srcOrd="0" destOrd="0" presId="urn:microsoft.com/office/officeart/2005/8/layout/vProcess5"/>
    <dgm:cxn modelId="{295B522F-AE4E-428A-BFF8-CACA82F117ED}" type="presOf" srcId="{B5BB171D-7BD5-462D-8C9D-F871A0582BA3}" destId="{C9661911-40C2-435B-909F-8D271496CB74}" srcOrd="1" destOrd="0" presId="urn:microsoft.com/office/officeart/2005/8/layout/vProcess5"/>
    <dgm:cxn modelId="{1A8CD25D-D166-426C-A6DA-58C3094BA24C}" type="presOf" srcId="{649D61D2-0EB6-4201-8943-609BF3796811}" destId="{0EA2E796-80F5-407E-B040-85AE0EE498C0}" srcOrd="0" destOrd="0" presId="urn:microsoft.com/office/officeart/2005/8/layout/vProcess5"/>
    <dgm:cxn modelId="{0406B960-43E3-4581-B15F-FCA2414077D1}" srcId="{E8D8B824-A7E4-43F0-8F07-3A105A839165}" destId="{DD60575E-0774-4C51-8E37-D2ED9708F1D3}" srcOrd="2" destOrd="0" parTransId="{A1B87652-0FDA-43D6-A95F-CBF108DD7257}" sibTransId="{6A8B0A41-9ED3-48E4-B89E-D5F295B9442F}"/>
    <dgm:cxn modelId="{2AD3BC61-883E-4C9E-9A25-1EBC1E36A7F6}" type="presOf" srcId="{6A8B0A41-9ED3-48E4-B89E-D5F295B9442F}" destId="{A122799F-7A87-4536-A5D4-B0E78B3113BF}" srcOrd="0" destOrd="0" presId="urn:microsoft.com/office/officeart/2005/8/layout/vProcess5"/>
    <dgm:cxn modelId="{634E776D-B392-4F05-8BA5-5ACFA700066D}" type="presOf" srcId="{06D7D727-9E60-470E-83D5-03C2F7BEAEF1}" destId="{FCF73101-3585-40B7-B06F-394A5B0DF4B1}" srcOrd="0" destOrd="0" presId="urn:microsoft.com/office/officeart/2005/8/layout/vProcess5"/>
    <dgm:cxn modelId="{5CE4D850-F591-472F-A7D6-437E5466BE01}" srcId="{E8D8B824-A7E4-43F0-8F07-3A105A839165}" destId="{B5BB171D-7BD5-462D-8C9D-F871A0582BA3}" srcOrd="3" destOrd="0" parTransId="{DEE1BF76-B430-4B4B-BCD3-BF86B25D15BA}" sibTransId="{21B36E70-A313-46F2-BACC-BD9603ABBB65}"/>
    <dgm:cxn modelId="{A69CF577-C2FA-478E-B556-B6A08DEF00D1}" srcId="{E8D8B824-A7E4-43F0-8F07-3A105A839165}" destId="{06D7D727-9E60-470E-83D5-03C2F7BEAEF1}" srcOrd="1" destOrd="0" parTransId="{2214E519-5FA5-4FCC-B102-199FA993BE61}" sibTransId="{0660351C-D072-4127-8B25-89A7D72EE776}"/>
    <dgm:cxn modelId="{2EE35EA3-6ED9-424C-A4DB-78B0B0DFBF87}" type="presOf" srcId="{8DA2BC4C-44DB-43A1-B411-83A45D8F5F89}" destId="{72F0ECA4-157D-4B7E-BBD6-F54048C46A57}" srcOrd="1" destOrd="0" presId="urn:microsoft.com/office/officeart/2005/8/layout/vProcess5"/>
    <dgm:cxn modelId="{E57585B8-3790-45B0-A2C3-216E2D50AE88}" type="presOf" srcId="{B5BB171D-7BD5-462D-8C9D-F871A0582BA3}" destId="{34D51FB8-481A-4AD3-BB3D-843F5AACD5F5}" srcOrd="0" destOrd="0" presId="urn:microsoft.com/office/officeart/2005/8/layout/vProcess5"/>
    <dgm:cxn modelId="{C8A35FBC-9117-4A87-8A67-026D9A36ACE6}" type="presOf" srcId="{E8D8B824-A7E4-43F0-8F07-3A105A839165}" destId="{99D128AB-AA9E-4F18-A153-BAEB3F9D8D30}" srcOrd="0" destOrd="0" presId="urn:microsoft.com/office/officeart/2005/8/layout/vProcess5"/>
    <dgm:cxn modelId="{767CEBC2-2F76-44DF-939E-160C4EC54C72}" type="presOf" srcId="{1C0E1775-8E0F-4B21-8601-BAFAC2F17ECF}" destId="{9DF08C85-DECE-42EE-AD68-45483216F8CA}" srcOrd="0" destOrd="0" presId="urn:microsoft.com/office/officeart/2005/8/layout/vProcess5"/>
    <dgm:cxn modelId="{7929B6CB-D2A4-47C7-8DD2-2A101945FC8F}" srcId="{E8D8B824-A7E4-43F0-8F07-3A105A839165}" destId="{1C0E1775-8E0F-4B21-8601-BAFAC2F17ECF}" srcOrd="4" destOrd="0" parTransId="{A25DE615-1CCF-4685-83F7-95FFDF55CADD}" sibTransId="{4ED8C1CC-2AF1-4855-8A76-767F439D85CF}"/>
    <dgm:cxn modelId="{B469F1CB-6CA9-4792-A301-A170CFDFE0DF}" srcId="{E8D8B824-A7E4-43F0-8F07-3A105A839165}" destId="{8DA2BC4C-44DB-43A1-B411-83A45D8F5F89}" srcOrd="0" destOrd="0" parTransId="{F9CEEFDC-D9A1-4670-8E90-2BF4D04A4A0E}" sibTransId="{649D61D2-0EB6-4201-8943-609BF3796811}"/>
    <dgm:cxn modelId="{72495FCC-581A-4DDE-BAA9-429DDD5F365F}" type="presOf" srcId="{8DA2BC4C-44DB-43A1-B411-83A45D8F5F89}" destId="{2C8B716C-9C04-4370-9F37-80B3642ED21F}" srcOrd="0" destOrd="0" presId="urn:microsoft.com/office/officeart/2005/8/layout/vProcess5"/>
    <dgm:cxn modelId="{CCA51BEC-E4FC-4084-AD82-802BABE45E5C}" type="presOf" srcId="{06D7D727-9E60-470E-83D5-03C2F7BEAEF1}" destId="{3D256F9C-4901-4140-AEBA-C6DBE88C17AA}" srcOrd="1" destOrd="0" presId="urn:microsoft.com/office/officeart/2005/8/layout/vProcess5"/>
    <dgm:cxn modelId="{46D217EF-E3CC-4314-85CA-3484D124F09A}" type="presOf" srcId="{1C0E1775-8E0F-4B21-8601-BAFAC2F17ECF}" destId="{D0120D4D-7A2F-487E-BEE1-F2594DDD64DD}" srcOrd="1" destOrd="0" presId="urn:microsoft.com/office/officeart/2005/8/layout/vProcess5"/>
    <dgm:cxn modelId="{A51DB8EF-8549-48DC-9BCD-2A3667C9A297}" type="presOf" srcId="{21B36E70-A313-46F2-BACC-BD9603ABBB65}" destId="{08441AF6-5EAD-4CDD-8312-BAA63BAD7356}" srcOrd="0" destOrd="0" presId="urn:microsoft.com/office/officeart/2005/8/layout/vProcess5"/>
    <dgm:cxn modelId="{3EFB22FC-3325-42F1-80B1-8B886CBC8BD6}" type="presOf" srcId="{DD60575E-0774-4C51-8E37-D2ED9708F1D3}" destId="{FAA59B3D-FF60-42BE-B2E0-E1880FB2F0E2}" srcOrd="0" destOrd="0" presId="urn:microsoft.com/office/officeart/2005/8/layout/vProcess5"/>
    <dgm:cxn modelId="{52F02911-E7D9-4242-9A39-D6B3D76DD36B}" type="presParOf" srcId="{99D128AB-AA9E-4F18-A153-BAEB3F9D8D30}" destId="{7736B5BE-370C-4695-9234-432DC0A1E519}" srcOrd="0" destOrd="0" presId="urn:microsoft.com/office/officeart/2005/8/layout/vProcess5"/>
    <dgm:cxn modelId="{527D0F17-1145-49BD-8E33-E950E4701ADA}" type="presParOf" srcId="{99D128AB-AA9E-4F18-A153-BAEB3F9D8D30}" destId="{2C8B716C-9C04-4370-9F37-80B3642ED21F}" srcOrd="1" destOrd="0" presId="urn:microsoft.com/office/officeart/2005/8/layout/vProcess5"/>
    <dgm:cxn modelId="{5005F0FD-BE71-48B9-9638-2796E505040F}" type="presParOf" srcId="{99D128AB-AA9E-4F18-A153-BAEB3F9D8D30}" destId="{FCF73101-3585-40B7-B06F-394A5B0DF4B1}" srcOrd="2" destOrd="0" presId="urn:microsoft.com/office/officeart/2005/8/layout/vProcess5"/>
    <dgm:cxn modelId="{55CC3B73-5822-4ED3-A090-74D7CD6B25E1}" type="presParOf" srcId="{99D128AB-AA9E-4F18-A153-BAEB3F9D8D30}" destId="{FAA59B3D-FF60-42BE-B2E0-E1880FB2F0E2}" srcOrd="3" destOrd="0" presId="urn:microsoft.com/office/officeart/2005/8/layout/vProcess5"/>
    <dgm:cxn modelId="{BEAC6638-71A8-412E-A4F7-AEE3CC003CA2}" type="presParOf" srcId="{99D128AB-AA9E-4F18-A153-BAEB3F9D8D30}" destId="{34D51FB8-481A-4AD3-BB3D-843F5AACD5F5}" srcOrd="4" destOrd="0" presId="urn:microsoft.com/office/officeart/2005/8/layout/vProcess5"/>
    <dgm:cxn modelId="{C7CD6041-C9F9-4722-A5DC-22975D1F773B}" type="presParOf" srcId="{99D128AB-AA9E-4F18-A153-BAEB3F9D8D30}" destId="{9DF08C85-DECE-42EE-AD68-45483216F8CA}" srcOrd="5" destOrd="0" presId="urn:microsoft.com/office/officeart/2005/8/layout/vProcess5"/>
    <dgm:cxn modelId="{A3D321E8-C279-4F32-AA03-4FE9743AA02B}" type="presParOf" srcId="{99D128AB-AA9E-4F18-A153-BAEB3F9D8D30}" destId="{0EA2E796-80F5-407E-B040-85AE0EE498C0}" srcOrd="6" destOrd="0" presId="urn:microsoft.com/office/officeart/2005/8/layout/vProcess5"/>
    <dgm:cxn modelId="{1DE4A0BE-F257-4F8F-9428-34CF6D872758}" type="presParOf" srcId="{99D128AB-AA9E-4F18-A153-BAEB3F9D8D30}" destId="{F3EC0C13-72D6-4F91-BD11-5F7FC97EC250}" srcOrd="7" destOrd="0" presId="urn:microsoft.com/office/officeart/2005/8/layout/vProcess5"/>
    <dgm:cxn modelId="{72C5FAE8-4F93-4889-8251-067FC6438AE7}" type="presParOf" srcId="{99D128AB-AA9E-4F18-A153-BAEB3F9D8D30}" destId="{A122799F-7A87-4536-A5D4-B0E78B3113BF}" srcOrd="8" destOrd="0" presId="urn:microsoft.com/office/officeart/2005/8/layout/vProcess5"/>
    <dgm:cxn modelId="{BCEE1EB1-EC82-46CD-A8FD-4A61C0A93F62}" type="presParOf" srcId="{99D128AB-AA9E-4F18-A153-BAEB3F9D8D30}" destId="{08441AF6-5EAD-4CDD-8312-BAA63BAD7356}" srcOrd="9" destOrd="0" presId="urn:microsoft.com/office/officeart/2005/8/layout/vProcess5"/>
    <dgm:cxn modelId="{D9D8499C-F0DA-4C39-8B1E-17E9A364A9DB}" type="presParOf" srcId="{99D128AB-AA9E-4F18-A153-BAEB3F9D8D30}" destId="{72F0ECA4-157D-4B7E-BBD6-F54048C46A57}" srcOrd="10" destOrd="0" presId="urn:microsoft.com/office/officeart/2005/8/layout/vProcess5"/>
    <dgm:cxn modelId="{14E496F8-BA62-40CC-84D2-09C5596894E7}" type="presParOf" srcId="{99D128AB-AA9E-4F18-A153-BAEB3F9D8D30}" destId="{3D256F9C-4901-4140-AEBA-C6DBE88C17AA}" srcOrd="11" destOrd="0" presId="urn:microsoft.com/office/officeart/2005/8/layout/vProcess5"/>
    <dgm:cxn modelId="{ABDF0062-F9A4-4108-AD77-870B2B53C1F2}" type="presParOf" srcId="{99D128AB-AA9E-4F18-A153-BAEB3F9D8D30}" destId="{05F4ABFC-E554-4754-934B-D9A6966DCB45}" srcOrd="12" destOrd="0" presId="urn:microsoft.com/office/officeart/2005/8/layout/vProcess5"/>
    <dgm:cxn modelId="{6E95E823-309C-4A51-99DF-61E20B7F3FAB}" type="presParOf" srcId="{99D128AB-AA9E-4F18-A153-BAEB3F9D8D30}" destId="{C9661911-40C2-435B-909F-8D271496CB74}" srcOrd="13" destOrd="0" presId="urn:microsoft.com/office/officeart/2005/8/layout/vProcess5"/>
    <dgm:cxn modelId="{A18B44B9-F96C-41E0-8B9C-07D9259D6BD9}" type="presParOf" srcId="{99D128AB-AA9E-4F18-A153-BAEB3F9D8D30}" destId="{D0120D4D-7A2F-487E-BEE1-F2594DDD64DD}"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124DFDA-EBAC-472B-9B2A-726700BE1D5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08F0D4C-3D57-41DA-A757-76132E94A7FD}">
      <dgm:prSet/>
      <dgm:spPr/>
      <dgm:t>
        <a:bodyPr/>
        <a:lstStyle/>
        <a:p>
          <a:r>
            <a:rPr lang="en-GB"/>
            <a:t>Quality and pertinence of the project’s research and innovation objectives</a:t>
          </a:r>
        </a:p>
      </dgm:t>
    </dgm:pt>
    <dgm:pt modelId="{3ACFF7C4-2ED7-412B-B255-EF8FDED2B299}" type="parTrans" cxnId="{61CDAD0F-C086-42AD-98F7-CA4C4921EF9E}">
      <dgm:prSet/>
      <dgm:spPr/>
      <dgm:t>
        <a:bodyPr/>
        <a:lstStyle/>
        <a:p>
          <a:endParaRPr lang="en-GB"/>
        </a:p>
      </dgm:t>
    </dgm:pt>
    <dgm:pt modelId="{C8B5DD82-47D8-4A5D-9AEC-4B783161A1FA}" type="sibTrans" cxnId="{61CDAD0F-C086-42AD-98F7-CA4C4921EF9E}">
      <dgm:prSet/>
      <dgm:spPr/>
      <dgm:t>
        <a:bodyPr/>
        <a:lstStyle/>
        <a:p>
          <a:endParaRPr lang="en-GB"/>
        </a:p>
      </dgm:t>
    </dgm:pt>
    <dgm:pt modelId="{20F55EE6-02D6-435F-B6AC-B7CF31C0FA5C}">
      <dgm:prSet/>
      <dgm:spPr/>
      <dgm:t>
        <a:bodyPr/>
        <a:lstStyle/>
        <a:p>
          <a:r>
            <a:rPr lang="en-GB"/>
            <a:t>State the research/technical problem/knowledge/specific skills gap your DN will address and how</a:t>
          </a:r>
        </a:p>
      </dgm:t>
    </dgm:pt>
    <dgm:pt modelId="{38688DB8-A9FA-400F-B75F-9741BCD6663B}" type="parTrans" cxnId="{B1824085-8C0E-4D9A-86E6-DD037EC04790}">
      <dgm:prSet/>
      <dgm:spPr/>
      <dgm:t>
        <a:bodyPr/>
        <a:lstStyle/>
        <a:p>
          <a:endParaRPr lang="en-GB"/>
        </a:p>
      </dgm:t>
    </dgm:pt>
    <dgm:pt modelId="{F71C1D71-A5CF-4523-89AC-2360BEC82892}" type="sibTrans" cxnId="{B1824085-8C0E-4D9A-86E6-DD037EC04790}">
      <dgm:prSet/>
      <dgm:spPr/>
      <dgm:t>
        <a:bodyPr/>
        <a:lstStyle/>
        <a:p>
          <a:endParaRPr lang="en-GB"/>
        </a:p>
      </dgm:t>
    </dgm:pt>
    <dgm:pt modelId="{BE9443FC-0FE7-4162-B5D3-BFE976E42D29}">
      <dgm:prSet/>
      <dgm:spPr/>
      <dgm:t>
        <a:bodyPr/>
        <a:lstStyle/>
        <a:p>
          <a:r>
            <a:rPr lang="en-GB"/>
            <a:t>Use diagrams, tables, figures as appropriate to clarify any point</a:t>
          </a:r>
        </a:p>
      </dgm:t>
    </dgm:pt>
    <dgm:pt modelId="{CF7F6CC0-9C68-45A7-A571-6DA8150306C2}" type="parTrans" cxnId="{24DCBED6-FB70-4B04-8665-1D1F090DABCD}">
      <dgm:prSet/>
      <dgm:spPr/>
      <dgm:t>
        <a:bodyPr/>
        <a:lstStyle/>
        <a:p>
          <a:endParaRPr lang="en-GB"/>
        </a:p>
      </dgm:t>
    </dgm:pt>
    <dgm:pt modelId="{0F50F6C5-A1ED-4B13-B87B-0C9EBEA1B609}" type="sibTrans" cxnId="{24DCBED6-FB70-4B04-8665-1D1F090DABCD}">
      <dgm:prSet/>
      <dgm:spPr/>
      <dgm:t>
        <a:bodyPr/>
        <a:lstStyle/>
        <a:p>
          <a:endParaRPr lang="en-GB"/>
        </a:p>
      </dgm:t>
    </dgm:pt>
    <dgm:pt modelId="{1EE90622-30B7-4790-BA07-129283652D74}">
      <dgm:prSet/>
      <dgm:spPr/>
      <dgm:t>
        <a:bodyPr/>
        <a:lstStyle/>
        <a:p>
          <a:r>
            <a:rPr lang="en-GB"/>
            <a:t>Have clear objectives -  link to methodology</a:t>
          </a:r>
        </a:p>
      </dgm:t>
    </dgm:pt>
    <dgm:pt modelId="{370BC0FE-F119-462C-9E1B-A1147A173B79}" type="parTrans" cxnId="{BDA3E531-9927-46BA-BD05-656B2D619315}">
      <dgm:prSet/>
      <dgm:spPr/>
      <dgm:t>
        <a:bodyPr/>
        <a:lstStyle/>
        <a:p>
          <a:endParaRPr lang="en-GB"/>
        </a:p>
      </dgm:t>
    </dgm:pt>
    <dgm:pt modelId="{A0758347-62BE-43E7-8461-7702DF07BA45}" type="sibTrans" cxnId="{BDA3E531-9927-46BA-BD05-656B2D619315}">
      <dgm:prSet/>
      <dgm:spPr/>
      <dgm:t>
        <a:bodyPr/>
        <a:lstStyle/>
        <a:p>
          <a:endParaRPr lang="en-GB"/>
        </a:p>
      </dgm:t>
    </dgm:pt>
    <dgm:pt modelId="{E907F6AF-334A-4073-BDE7-8B329361C95E}">
      <dgm:prSet/>
      <dgm:spPr/>
      <dgm:t>
        <a:bodyPr/>
        <a:lstStyle/>
        <a:p>
          <a:r>
            <a:rPr lang="en-GB"/>
            <a:t>Highlight originality and innovativeness</a:t>
          </a:r>
        </a:p>
      </dgm:t>
    </dgm:pt>
    <dgm:pt modelId="{8CDB7B48-5303-4F4C-A006-A745991C0C47}" type="parTrans" cxnId="{3DA52360-4742-479F-9AE5-771B3987FA10}">
      <dgm:prSet/>
      <dgm:spPr/>
      <dgm:t>
        <a:bodyPr/>
        <a:lstStyle/>
        <a:p>
          <a:endParaRPr lang="en-GB"/>
        </a:p>
      </dgm:t>
    </dgm:pt>
    <dgm:pt modelId="{61BD3393-9BF9-437B-A9B8-34F88BB583A0}" type="sibTrans" cxnId="{3DA52360-4742-479F-9AE5-771B3987FA10}">
      <dgm:prSet/>
      <dgm:spPr/>
      <dgm:t>
        <a:bodyPr/>
        <a:lstStyle/>
        <a:p>
          <a:endParaRPr lang="en-GB"/>
        </a:p>
      </dgm:t>
    </dgm:pt>
    <dgm:pt modelId="{7A0B4AB0-5A49-4AFA-92FF-08F27DBF3B6E}">
      <dgm:prSet/>
      <dgm:spPr/>
      <dgm:t>
        <a:bodyPr/>
        <a:lstStyle/>
        <a:p>
          <a:r>
            <a:rPr lang="en-GB"/>
            <a:t>Explain how individual projects integrate into the research programme</a:t>
          </a:r>
        </a:p>
      </dgm:t>
    </dgm:pt>
    <dgm:pt modelId="{AFB46181-C7B6-4DC1-A13C-0FCBAAE92DE5}" type="parTrans" cxnId="{C089D7D4-BE64-41D1-9E16-69035E672E3C}">
      <dgm:prSet/>
      <dgm:spPr/>
      <dgm:t>
        <a:bodyPr/>
        <a:lstStyle/>
        <a:p>
          <a:endParaRPr lang="en-GB"/>
        </a:p>
      </dgm:t>
    </dgm:pt>
    <dgm:pt modelId="{68EC7B9D-51CB-40BB-8B2D-B2790FAF118B}" type="sibTrans" cxnId="{C089D7D4-BE64-41D1-9E16-69035E672E3C}">
      <dgm:prSet/>
      <dgm:spPr/>
      <dgm:t>
        <a:bodyPr/>
        <a:lstStyle/>
        <a:p>
          <a:endParaRPr lang="en-GB"/>
        </a:p>
      </dgm:t>
    </dgm:pt>
    <dgm:pt modelId="{D78328DA-2FCD-4197-9706-9F5E371A0731}">
      <dgm:prSet/>
      <dgm:spPr/>
      <dgm:t>
        <a:bodyPr/>
        <a:lstStyle/>
        <a:p>
          <a:r>
            <a:rPr lang="en-GB"/>
            <a:t>Work Packages should reflect the research objectives</a:t>
          </a:r>
        </a:p>
      </dgm:t>
    </dgm:pt>
    <dgm:pt modelId="{082761A9-9047-4422-AC37-FB3E4B071CFE}" type="parTrans" cxnId="{F607DEA3-0EFD-4F8B-BC4F-A1D2A091AC2A}">
      <dgm:prSet/>
      <dgm:spPr/>
      <dgm:t>
        <a:bodyPr/>
        <a:lstStyle/>
        <a:p>
          <a:endParaRPr lang="en-GB"/>
        </a:p>
      </dgm:t>
    </dgm:pt>
    <dgm:pt modelId="{EE2A0A3A-712C-40BE-8217-4975CED6ED61}" type="sibTrans" cxnId="{F607DEA3-0EFD-4F8B-BC4F-A1D2A091AC2A}">
      <dgm:prSet/>
      <dgm:spPr/>
      <dgm:t>
        <a:bodyPr/>
        <a:lstStyle/>
        <a:p>
          <a:endParaRPr lang="en-GB"/>
        </a:p>
      </dgm:t>
    </dgm:pt>
    <dgm:pt modelId="{F46204D9-2E18-44C4-917A-2742D2D590DA}">
      <dgm:prSet/>
      <dgm:spPr/>
      <dgm:t>
        <a:bodyPr/>
        <a:lstStyle/>
        <a:p>
          <a:r>
            <a:rPr lang="en-GB"/>
            <a:t>Training through research</a:t>
          </a:r>
        </a:p>
      </dgm:t>
    </dgm:pt>
    <dgm:pt modelId="{4AD8FEFF-0E42-45BC-A3F9-ED936C9B3E4C}" type="parTrans" cxnId="{F4D40391-A06F-488B-AB32-A9B2FB7A3885}">
      <dgm:prSet/>
      <dgm:spPr/>
      <dgm:t>
        <a:bodyPr/>
        <a:lstStyle/>
        <a:p>
          <a:endParaRPr lang="en-GB"/>
        </a:p>
      </dgm:t>
    </dgm:pt>
    <dgm:pt modelId="{9CBAEF56-7725-4559-B359-B14EC0679644}" type="sibTrans" cxnId="{F4D40391-A06F-488B-AB32-A9B2FB7A3885}">
      <dgm:prSet/>
      <dgm:spPr/>
      <dgm:t>
        <a:bodyPr/>
        <a:lstStyle/>
        <a:p>
          <a:endParaRPr lang="en-GB"/>
        </a:p>
      </dgm:t>
    </dgm:pt>
    <dgm:pt modelId="{BE424B42-437F-4DC6-AE19-A4874A049A0A}">
      <dgm:prSet/>
      <dgm:spPr/>
      <dgm:t>
        <a:bodyPr/>
        <a:lstStyle/>
        <a:p>
          <a:r>
            <a:rPr lang="en-GB"/>
            <a:t>Soundness of the proposed methodology </a:t>
          </a:r>
        </a:p>
      </dgm:t>
    </dgm:pt>
    <dgm:pt modelId="{862F6B6F-2B94-4D64-A31C-8C5D767F14B4}" type="parTrans" cxnId="{4A020A0A-4E01-4CAC-965D-C01FD410E04B}">
      <dgm:prSet/>
      <dgm:spPr/>
      <dgm:t>
        <a:bodyPr/>
        <a:lstStyle/>
        <a:p>
          <a:endParaRPr lang="en-GB"/>
        </a:p>
      </dgm:t>
    </dgm:pt>
    <dgm:pt modelId="{377829F4-D95D-4EA5-9463-80227605D9E5}" type="sibTrans" cxnId="{4A020A0A-4E01-4CAC-965D-C01FD410E04B}">
      <dgm:prSet/>
      <dgm:spPr/>
      <dgm:t>
        <a:bodyPr/>
        <a:lstStyle/>
        <a:p>
          <a:endParaRPr lang="en-GB"/>
        </a:p>
      </dgm:t>
    </dgm:pt>
    <dgm:pt modelId="{099A506E-EDE2-4C71-AF22-8B8F27A8A7D5}">
      <dgm:prSet/>
      <dgm:spPr/>
      <dgm:t>
        <a:bodyPr/>
        <a:lstStyle/>
        <a:p>
          <a:r>
            <a:rPr lang="en-GB"/>
            <a:t>Describe and explain the overall methodology (links to objectives) </a:t>
          </a:r>
        </a:p>
      </dgm:t>
    </dgm:pt>
    <dgm:pt modelId="{4ADECEBE-1343-43CE-A5CE-986C19F0766E}" type="parTrans" cxnId="{559F5EB6-A662-483A-A903-64AE6CC41CC1}">
      <dgm:prSet/>
      <dgm:spPr/>
      <dgm:t>
        <a:bodyPr/>
        <a:lstStyle/>
        <a:p>
          <a:endParaRPr lang="en-GB"/>
        </a:p>
      </dgm:t>
    </dgm:pt>
    <dgm:pt modelId="{A406B8E8-3B6F-430E-B75F-AB3858F686B8}" type="sibTrans" cxnId="{559F5EB6-A662-483A-A903-64AE6CC41CC1}">
      <dgm:prSet/>
      <dgm:spPr/>
      <dgm:t>
        <a:bodyPr/>
        <a:lstStyle/>
        <a:p>
          <a:endParaRPr lang="en-GB"/>
        </a:p>
      </dgm:t>
    </dgm:pt>
    <dgm:pt modelId="{29491DA5-1E29-431D-8B8C-FB0947D33DFB}">
      <dgm:prSet/>
      <dgm:spPr/>
      <dgm:t>
        <a:bodyPr/>
        <a:lstStyle/>
        <a:p>
          <a:r>
            <a:rPr lang="en-GB"/>
            <a:t>Explain approaches to complying with open science requirements and gender </a:t>
          </a:r>
        </a:p>
      </dgm:t>
    </dgm:pt>
    <dgm:pt modelId="{769C0327-6F08-4D03-8CF3-25BBCD36B0FC}" type="parTrans" cxnId="{D7EB380B-45E3-46B0-9440-76A429EA38D4}">
      <dgm:prSet/>
      <dgm:spPr/>
      <dgm:t>
        <a:bodyPr/>
        <a:lstStyle/>
        <a:p>
          <a:endParaRPr lang="en-GB"/>
        </a:p>
      </dgm:t>
    </dgm:pt>
    <dgm:pt modelId="{2548A473-38CB-4C66-9CAC-7B92F0DE702D}" type="sibTrans" cxnId="{D7EB380B-45E3-46B0-9440-76A429EA38D4}">
      <dgm:prSet/>
      <dgm:spPr/>
      <dgm:t>
        <a:bodyPr/>
        <a:lstStyle/>
        <a:p>
          <a:endParaRPr lang="en-GB"/>
        </a:p>
      </dgm:t>
    </dgm:pt>
    <dgm:pt modelId="{44264B89-B410-41DE-B266-8BCB1DFE78E7}">
      <dgm:prSet/>
      <dgm:spPr/>
      <dgm:t>
        <a:bodyPr/>
        <a:lstStyle/>
        <a:p>
          <a:r>
            <a:rPr lang="en-GB"/>
            <a:t>Explain data management plans - a fully detailed DMP is not requested</a:t>
          </a:r>
        </a:p>
      </dgm:t>
    </dgm:pt>
    <dgm:pt modelId="{B645A87B-7D55-4673-B8F2-B0641A8CFA35}" type="parTrans" cxnId="{2594531F-A2A5-4BBF-B573-6508104F4F62}">
      <dgm:prSet/>
      <dgm:spPr/>
      <dgm:t>
        <a:bodyPr/>
        <a:lstStyle/>
        <a:p>
          <a:endParaRPr lang="en-GB"/>
        </a:p>
      </dgm:t>
    </dgm:pt>
    <dgm:pt modelId="{7901FAE9-61BD-4C65-A5B9-796E942361A3}" type="sibTrans" cxnId="{2594531F-A2A5-4BBF-B573-6508104F4F62}">
      <dgm:prSet/>
      <dgm:spPr/>
      <dgm:t>
        <a:bodyPr/>
        <a:lstStyle/>
        <a:p>
          <a:endParaRPr lang="en-GB"/>
        </a:p>
      </dgm:t>
    </dgm:pt>
    <dgm:pt modelId="{535B85FF-231D-44B8-98A1-06240BEA3784}">
      <dgm:prSet/>
      <dgm:spPr/>
      <dgm:t>
        <a:bodyPr/>
        <a:lstStyle/>
        <a:p>
          <a:r>
            <a:rPr lang="en-GB"/>
            <a:t>If using AI, provide explanations on the technical robustness of the proposed system</a:t>
          </a:r>
        </a:p>
      </dgm:t>
    </dgm:pt>
    <dgm:pt modelId="{E37F5807-CB30-4805-914B-D11041FE0354}" type="parTrans" cxnId="{1EDD5BE8-FD65-41DA-900A-3B8D3D3196D0}">
      <dgm:prSet/>
      <dgm:spPr/>
      <dgm:t>
        <a:bodyPr/>
        <a:lstStyle/>
        <a:p>
          <a:endParaRPr lang="en-GB"/>
        </a:p>
      </dgm:t>
    </dgm:pt>
    <dgm:pt modelId="{2A6F9727-7C3A-4EE8-9A8D-E2FCB4C5FD93}" type="sibTrans" cxnId="{1EDD5BE8-FD65-41DA-900A-3B8D3D3196D0}">
      <dgm:prSet/>
      <dgm:spPr/>
      <dgm:t>
        <a:bodyPr/>
        <a:lstStyle/>
        <a:p>
          <a:endParaRPr lang="en-GB"/>
        </a:p>
      </dgm:t>
    </dgm:pt>
    <dgm:pt modelId="{F945B812-0D8B-42A4-B652-1B254195EBE4}">
      <dgm:prSet/>
      <dgm:spPr/>
      <dgm:t>
        <a:bodyPr/>
        <a:lstStyle/>
        <a:p>
          <a:r>
            <a:rPr lang="en-GB"/>
            <a:t>Highlight inter/multi-disciplinary elements </a:t>
          </a:r>
        </a:p>
      </dgm:t>
    </dgm:pt>
    <dgm:pt modelId="{8DED8095-C929-4064-9E70-1D6BFF16B9B4}" type="parTrans" cxnId="{B62A3C5F-8EBE-4F98-AA62-D5608F432DF5}">
      <dgm:prSet/>
      <dgm:spPr/>
      <dgm:t>
        <a:bodyPr/>
        <a:lstStyle/>
        <a:p>
          <a:endParaRPr lang="en-GB"/>
        </a:p>
      </dgm:t>
    </dgm:pt>
    <dgm:pt modelId="{9581A745-B58A-49DA-90D0-9282643C4A6A}" type="sibTrans" cxnId="{B62A3C5F-8EBE-4F98-AA62-D5608F432DF5}">
      <dgm:prSet/>
      <dgm:spPr/>
      <dgm:t>
        <a:bodyPr/>
        <a:lstStyle/>
        <a:p>
          <a:endParaRPr lang="en-GB"/>
        </a:p>
      </dgm:t>
    </dgm:pt>
    <dgm:pt modelId="{BF77FE91-F421-43B8-86A4-618B16DBFC2B}" type="pres">
      <dgm:prSet presAssocID="{B124DFDA-EBAC-472B-9B2A-726700BE1D5A}" presName="linear" presStyleCnt="0">
        <dgm:presLayoutVars>
          <dgm:dir/>
          <dgm:animLvl val="lvl"/>
          <dgm:resizeHandles val="exact"/>
        </dgm:presLayoutVars>
      </dgm:prSet>
      <dgm:spPr/>
    </dgm:pt>
    <dgm:pt modelId="{C8563289-A7FB-44BF-90B6-D91754BB3AD7}" type="pres">
      <dgm:prSet presAssocID="{308F0D4C-3D57-41DA-A757-76132E94A7FD}" presName="parentLin" presStyleCnt="0"/>
      <dgm:spPr/>
    </dgm:pt>
    <dgm:pt modelId="{EFA0362B-6977-4F1D-8C4E-2661A6C932A7}" type="pres">
      <dgm:prSet presAssocID="{308F0D4C-3D57-41DA-A757-76132E94A7FD}" presName="parentLeftMargin" presStyleLbl="node1" presStyleIdx="0" presStyleCnt="2"/>
      <dgm:spPr/>
    </dgm:pt>
    <dgm:pt modelId="{75BF1DDC-272F-4A9A-A765-3E9E61331070}" type="pres">
      <dgm:prSet presAssocID="{308F0D4C-3D57-41DA-A757-76132E94A7FD}" presName="parentText" presStyleLbl="node1" presStyleIdx="0" presStyleCnt="2">
        <dgm:presLayoutVars>
          <dgm:chMax val="0"/>
          <dgm:bulletEnabled val="1"/>
        </dgm:presLayoutVars>
      </dgm:prSet>
      <dgm:spPr/>
    </dgm:pt>
    <dgm:pt modelId="{0DF29F51-20E5-4DA2-B3D3-C60CA92A48CE}" type="pres">
      <dgm:prSet presAssocID="{308F0D4C-3D57-41DA-A757-76132E94A7FD}" presName="negativeSpace" presStyleCnt="0"/>
      <dgm:spPr/>
    </dgm:pt>
    <dgm:pt modelId="{2709270A-5E9A-40AD-A6FC-9DFBE2BBF3BD}" type="pres">
      <dgm:prSet presAssocID="{308F0D4C-3D57-41DA-A757-76132E94A7FD}" presName="childText" presStyleLbl="conFgAcc1" presStyleIdx="0" presStyleCnt="2">
        <dgm:presLayoutVars>
          <dgm:bulletEnabled val="1"/>
        </dgm:presLayoutVars>
      </dgm:prSet>
      <dgm:spPr/>
    </dgm:pt>
    <dgm:pt modelId="{81E86CF9-512E-436A-8A73-CEC46F250ACF}" type="pres">
      <dgm:prSet presAssocID="{C8B5DD82-47D8-4A5D-9AEC-4B783161A1FA}" presName="spaceBetweenRectangles" presStyleCnt="0"/>
      <dgm:spPr/>
    </dgm:pt>
    <dgm:pt modelId="{605FE6F7-1BAF-47CD-BF73-E36F9ADCBFE7}" type="pres">
      <dgm:prSet presAssocID="{BE424B42-437F-4DC6-AE19-A4874A049A0A}" presName="parentLin" presStyleCnt="0"/>
      <dgm:spPr/>
    </dgm:pt>
    <dgm:pt modelId="{8C218BB5-3C71-47D9-8D66-D1D413E97132}" type="pres">
      <dgm:prSet presAssocID="{BE424B42-437F-4DC6-AE19-A4874A049A0A}" presName="parentLeftMargin" presStyleLbl="node1" presStyleIdx="0" presStyleCnt="2"/>
      <dgm:spPr/>
    </dgm:pt>
    <dgm:pt modelId="{F05F180B-167E-4760-BFC7-0AD7F24D0FE3}" type="pres">
      <dgm:prSet presAssocID="{BE424B42-437F-4DC6-AE19-A4874A049A0A}" presName="parentText" presStyleLbl="node1" presStyleIdx="1" presStyleCnt="2">
        <dgm:presLayoutVars>
          <dgm:chMax val="0"/>
          <dgm:bulletEnabled val="1"/>
        </dgm:presLayoutVars>
      </dgm:prSet>
      <dgm:spPr/>
    </dgm:pt>
    <dgm:pt modelId="{7D86DC3C-F53C-40A1-A490-61A326A2185B}" type="pres">
      <dgm:prSet presAssocID="{BE424B42-437F-4DC6-AE19-A4874A049A0A}" presName="negativeSpace" presStyleCnt="0"/>
      <dgm:spPr/>
    </dgm:pt>
    <dgm:pt modelId="{427FD0B6-9B71-44D1-ABBD-A31BA443B091}" type="pres">
      <dgm:prSet presAssocID="{BE424B42-437F-4DC6-AE19-A4874A049A0A}" presName="childText" presStyleLbl="conFgAcc1" presStyleIdx="1" presStyleCnt="2">
        <dgm:presLayoutVars>
          <dgm:bulletEnabled val="1"/>
        </dgm:presLayoutVars>
      </dgm:prSet>
      <dgm:spPr/>
    </dgm:pt>
  </dgm:ptLst>
  <dgm:cxnLst>
    <dgm:cxn modelId="{4A020A0A-4E01-4CAC-965D-C01FD410E04B}" srcId="{B124DFDA-EBAC-472B-9B2A-726700BE1D5A}" destId="{BE424B42-437F-4DC6-AE19-A4874A049A0A}" srcOrd="1" destOrd="0" parTransId="{862F6B6F-2B94-4D64-A31C-8C5D767F14B4}" sibTransId="{377829F4-D95D-4EA5-9463-80227605D9E5}"/>
    <dgm:cxn modelId="{D7EB380B-45E3-46B0-9440-76A429EA38D4}" srcId="{BE424B42-437F-4DC6-AE19-A4874A049A0A}" destId="{29491DA5-1E29-431D-8B8C-FB0947D33DFB}" srcOrd="1" destOrd="0" parTransId="{769C0327-6F08-4D03-8CF3-25BBCD36B0FC}" sibTransId="{2548A473-38CB-4C66-9CAC-7B92F0DE702D}"/>
    <dgm:cxn modelId="{61CDAD0F-C086-42AD-98F7-CA4C4921EF9E}" srcId="{B124DFDA-EBAC-472B-9B2A-726700BE1D5A}" destId="{308F0D4C-3D57-41DA-A757-76132E94A7FD}" srcOrd="0" destOrd="0" parTransId="{3ACFF7C4-2ED7-412B-B255-EF8FDED2B299}" sibTransId="{C8B5DD82-47D8-4A5D-9AEC-4B783161A1FA}"/>
    <dgm:cxn modelId="{B51F0510-DE3A-4993-B588-D84C77F2E3B6}" type="presOf" srcId="{E907F6AF-334A-4073-BDE7-8B329361C95E}" destId="{2709270A-5E9A-40AD-A6FC-9DFBE2BBF3BD}" srcOrd="0" destOrd="3" presId="urn:microsoft.com/office/officeart/2005/8/layout/list1"/>
    <dgm:cxn modelId="{76633E1A-1DAA-464E-BF64-47422316EBAF}" type="presOf" srcId="{7A0B4AB0-5A49-4AFA-92FF-08F27DBF3B6E}" destId="{2709270A-5E9A-40AD-A6FC-9DFBE2BBF3BD}" srcOrd="0" destOrd="4" presId="urn:microsoft.com/office/officeart/2005/8/layout/list1"/>
    <dgm:cxn modelId="{2594531F-A2A5-4BBF-B573-6508104F4F62}" srcId="{BE424B42-437F-4DC6-AE19-A4874A049A0A}" destId="{44264B89-B410-41DE-B266-8BCB1DFE78E7}" srcOrd="2" destOrd="0" parTransId="{B645A87B-7D55-4673-B8F2-B0641A8CFA35}" sibTransId="{7901FAE9-61BD-4C65-A5B9-796E942361A3}"/>
    <dgm:cxn modelId="{1543112C-EFC6-470C-9AF1-1B204ADE96A0}" type="presOf" srcId="{29491DA5-1E29-431D-8B8C-FB0947D33DFB}" destId="{427FD0B6-9B71-44D1-ABBD-A31BA443B091}" srcOrd="0" destOrd="1" presId="urn:microsoft.com/office/officeart/2005/8/layout/list1"/>
    <dgm:cxn modelId="{A90C602C-EB36-43C1-818F-5766FC0A34CF}" type="presOf" srcId="{BE424B42-437F-4DC6-AE19-A4874A049A0A}" destId="{8C218BB5-3C71-47D9-8D66-D1D413E97132}" srcOrd="0" destOrd="0" presId="urn:microsoft.com/office/officeart/2005/8/layout/list1"/>
    <dgm:cxn modelId="{A2B1212F-BCC8-4129-85E3-458C5BB0ADED}" type="presOf" srcId="{308F0D4C-3D57-41DA-A757-76132E94A7FD}" destId="{EFA0362B-6977-4F1D-8C4E-2661A6C932A7}" srcOrd="0" destOrd="0" presId="urn:microsoft.com/office/officeart/2005/8/layout/list1"/>
    <dgm:cxn modelId="{BDA3E531-9927-46BA-BD05-656B2D619315}" srcId="{308F0D4C-3D57-41DA-A757-76132E94A7FD}" destId="{1EE90622-30B7-4790-BA07-129283652D74}" srcOrd="2" destOrd="0" parTransId="{370BC0FE-F119-462C-9E1B-A1147A173B79}" sibTransId="{A0758347-62BE-43E7-8461-7702DF07BA45}"/>
    <dgm:cxn modelId="{4091A537-E514-437D-BDBB-E48466DCC14E}" type="presOf" srcId="{BE424B42-437F-4DC6-AE19-A4874A049A0A}" destId="{F05F180B-167E-4760-BFC7-0AD7F24D0FE3}" srcOrd="1" destOrd="0" presId="urn:microsoft.com/office/officeart/2005/8/layout/list1"/>
    <dgm:cxn modelId="{B8DE763B-3886-4C11-9865-76C218E744EE}" type="presOf" srcId="{308F0D4C-3D57-41DA-A757-76132E94A7FD}" destId="{75BF1DDC-272F-4A9A-A765-3E9E61331070}" srcOrd="1" destOrd="0" presId="urn:microsoft.com/office/officeart/2005/8/layout/list1"/>
    <dgm:cxn modelId="{B62A3C5F-8EBE-4F98-AA62-D5608F432DF5}" srcId="{BE424B42-437F-4DC6-AE19-A4874A049A0A}" destId="{F945B812-0D8B-42A4-B652-1B254195EBE4}" srcOrd="3" destOrd="0" parTransId="{8DED8095-C929-4064-9E70-1D6BFF16B9B4}" sibTransId="{9581A745-B58A-49DA-90D0-9282643C4A6A}"/>
    <dgm:cxn modelId="{3DA52360-4742-479F-9AE5-771B3987FA10}" srcId="{308F0D4C-3D57-41DA-A757-76132E94A7FD}" destId="{E907F6AF-334A-4073-BDE7-8B329361C95E}" srcOrd="3" destOrd="0" parTransId="{8CDB7B48-5303-4F4C-A006-A745991C0C47}" sibTransId="{61BD3393-9BF9-437B-A9B8-34F88BB583A0}"/>
    <dgm:cxn modelId="{3F8BF573-1358-43BD-9AF9-DF706022DBCE}" type="presOf" srcId="{20F55EE6-02D6-435F-B6AC-B7CF31C0FA5C}" destId="{2709270A-5E9A-40AD-A6FC-9DFBE2BBF3BD}" srcOrd="0" destOrd="0" presId="urn:microsoft.com/office/officeart/2005/8/layout/list1"/>
    <dgm:cxn modelId="{F0133F81-FA49-4E29-9DF5-DC2A8789EF1C}" type="presOf" srcId="{BE9443FC-0FE7-4162-B5D3-BFE976E42D29}" destId="{2709270A-5E9A-40AD-A6FC-9DFBE2BBF3BD}" srcOrd="0" destOrd="1" presId="urn:microsoft.com/office/officeart/2005/8/layout/list1"/>
    <dgm:cxn modelId="{B1824085-8C0E-4D9A-86E6-DD037EC04790}" srcId="{308F0D4C-3D57-41DA-A757-76132E94A7FD}" destId="{20F55EE6-02D6-435F-B6AC-B7CF31C0FA5C}" srcOrd="0" destOrd="0" parTransId="{38688DB8-A9FA-400F-B75F-9741BCD6663B}" sibTransId="{F71C1D71-A5CF-4523-89AC-2360BEC82892}"/>
    <dgm:cxn modelId="{262DAF89-13DD-46A7-AFD3-ED27DC4A5CAE}" type="presOf" srcId="{099A506E-EDE2-4C71-AF22-8B8F27A8A7D5}" destId="{427FD0B6-9B71-44D1-ABBD-A31BA443B091}" srcOrd="0" destOrd="0" presId="urn:microsoft.com/office/officeart/2005/8/layout/list1"/>
    <dgm:cxn modelId="{D52DFB8A-B42F-485C-941E-84B3B5F2C321}" type="presOf" srcId="{F945B812-0D8B-42A4-B652-1B254195EBE4}" destId="{427FD0B6-9B71-44D1-ABBD-A31BA443B091}" srcOrd="0" destOrd="3" presId="urn:microsoft.com/office/officeart/2005/8/layout/list1"/>
    <dgm:cxn modelId="{F4D40391-A06F-488B-AB32-A9B2FB7A3885}" srcId="{308F0D4C-3D57-41DA-A757-76132E94A7FD}" destId="{F46204D9-2E18-44C4-917A-2742D2D590DA}" srcOrd="6" destOrd="0" parTransId="{4AD8FEFF-0E42-45BC-A3F9-ED936C9B3E4C}" sibTransId="{9CBAEF56-7725-4559-B359-B14EC0679644}"/>
    <dgm:cxn modelId="{A56A37A0-07C0-4CAA-ABE6-59C0FFADD5E9}" type="presOf" srcId="{B124DFDA-EBAC-472B-9B2A-726700BE1D5A}" destId="{BF77FE91-F421-43B8-86A4-618B16DBFC2B}" srcOrd="0" destOrd="0" presId="urn:microsoft.com/office/officeart/2005/8/layout/list1"/>
    <dgm:cxn modelId="{F607DEA3-0EFD-4F8B-BC4F-A1D2A091AC2A}" srcId="{308F0D4C-3D57-41DA-A757-76132E94A7FD}" destId="{D78328DA-2FCD-4197-9706-9F5E371A0731}" srcOrd="5" destOrd="0" parTransId="{082761A9-9047-4422-AC37-FB3E4B071CFE}" sibTransId="{EE2A0A3A-712C-40BE-8217-4975CED6ED61}"/>
    <dgm:cxn modelId="{1A4F49B5-EA18-4ECB-8F59-391625F37A6A}" type="presOf" srcId="{F46204D9-2E18-44C4-917A-2742D2D590DA}" destId="{2709270A-5E9A-40AD-A6FC-9DFBE2BBF3BD}" srcOrd="0" destOrd="6" presId="urn:microsoft.com/office/officeart/2005/8/layout/list1"/>
    <dgm:cxn modelId="{559F5EB6-A662-483A-A903-64AE6CC41CC1}" srcId="{BE424B42-437F-4DC6-AE19-A4874A049A0A}" destId="{099A506E-EDE2-4C71-AF22-8B8F27A8A7D5}" srcOrd="0" destOrd="0" parTransId="{4ADECEBE-1343-43CE-A5CE-986C19F0766E}" sibTransId="{A406B8E8-3B6F-430E-B75F-AB3858F686B8}"/>
    <dgm:cxn modelId="{155042CE-C16F-4A70-96B2-13370E0564B7}" type="presOf" srcId="{535B85FF-231D-44B8-98A1-06240BEA3784}" destId="{427FD0B6-9B71-44D1-ABBD-A31BA443B091}" srcOrd="0" destOrd="4" presId="urn:microsoft.com/office/officeart/2005/8/layout/list1"/>
    <dgm:cxn modelId="{C089D7D4-BE64-41D1-9E16-69035E672E3C}" srcId="{308F0D4C-3D57-41DA-A757-76132E94A7FD}" destId="{7A0B4AB0-5A49-4AFA-92FF-08F27DBF3B6E}" srcOrd="4" destOrd="0" parTransId="{AFB46181-C7B6-4DC1-A13C-0FCBAAE92DE5}" sibTransId="{68EC7B9D-51CB-40BB-8B2D-B2790FAF118B}"/>
    <dgm:cxn modelId="{24DCBED6-FB70-4B04-8665-1D1F090DABCD}" srcId="{308F0D4C-3D57-41DA-A757-76132E94A7FD}" destId="{BE9443FC-0FE7-4162-B5D3-BFE976E42D29}" srcOrd="1" destOrd="0" parTransId="{CF7F6CC0-9C68-45A7-A571-6DA8150306C2}" sibTransId="{0F50F6C5-A1ED-4B13-B87B-0C9EBEA1B609}"/>
    <dgm:cxn modelId="{F8D679DC-0BB7-44FD-A74B-674F05D972D5}" type="presOf" srcId="{D78328DA-2FCD-4197-9706-9F5E371A0731}" destId="{2709270A-5E9A-40AD-A6FC-9DFBE2BBF3BD}" srcOrd="0" destOrd="5" presId="urn:microsoft.com/office/officeart/2005/8/layout/list1"/>
    <dgm:cxn modelId="{438280E1-7E97-4380-9DEA-EE64B044F5E7}" type="presOf" srcId="{1EE90622-30B7-4790-BA07-129283652D74}" destId="{2709270A-5E9A-40AD-A6FC-9DFBE2BBF3BD}" srcOrd="0" destOrd="2" presId="urn:microsoft.com/office/officeart/2005/8/layout/list1"/>
    <dgm:cxn modelId="{1EDD5BE8-FD65-41DA-900A-3B8D3D3196D0}" srcId="{BE424B42-437F-4DC6-AE19-A4874A049A0A}" destId="{535B85FF-231D-44B8-98A1-06240BEA3784}" srcOrd="4" destOrd="0" parTransId="{E37F5807-CB30-4805-914B-D11041FE0354}" sibTransId="{2A6F9727-7C3A-4EE8-9A8D-E2FCB4C5FD93}"/>
    <dgm:cxn modelId="{9478A6FD-831B-4A5A-A8F9-225E056D247D}" type="presOf" srcId="{44264B89-B410-41DE-B266-8BCB1DFE78E7}" destId="{427FD0B6-9B71-44D1-ABBD-A31BA443B091}" srcOrd="0" destOrd="2" presId="urn:microsoft.com/office/officeart/2005/8/layout/list1"/>
    <dgm:cxn modelId="{361DB2A9-7A0E-4707-8508-657D329A2C1F}" type="presParOf" srcId="{BF77FE91-F421-43B8-86A4-618B16DBFC2B}" destId="{C8563289-A7FB-44BF-90B6-D91754BB3AD7}" srcOrd="0" destOrd="0" presId="urn:microsoft.com/office/officeart/2005/8/layout/list1"/>
    <dgm:cxn modelId="{D7C878D6-B55A-463A-9EB7-94F2686587B8}" type="presParOf" srcId="{C8563289-A7FB-44BF-90B6-D91754BB3AD7}" destId="{EFA0362B-6977-4F1D-8C4E-2661A6C932A7}" srcOrd="0" destOrd="0" presId="urn:microsoft.com/office/officeart/2005/8/layout/list1"/>
    <dgm:cxn modelId="{B89DD326-D4C6-400D-A50E-B05E4F2F07B5}" type="presParOf" srcId="{C8563289-A7FB-44BF-90B6-D91754BB3AD7}" destId="{75BF1DDC-272F-4A9A-A765-3E9E61331070}" srcOrd="1" destOrd="0" presId="urn:microsoft.com/office/officeart/2005/8/layout/list1"/>
    <dgm:cxn modelId="{E3E2AC6F-9D92-4A3C-A2DD-A6563E2049DD}" type="presParOf" srcId="{BF77FE91-F421-43B8-86A4-618B16DBFC2B}" destId="{0DF29F51-20E5-4DA2-B3D3-C60CA92A48CE}" srcOrd="1" destOrd="0" presId="urn:microsoft.com/office/officeart/2005/8/layout/list1"/>
    <dgm:cxn modelId="{FE3C1360-D4AC-44CD-A89D-CAC5140EEF3D}" type="presParOf" srcId="{BF77FE91-F421-43B8-86A4-618B16DBFC2B}" destId="{2709270A-5E9A-40AD-A6FC-9DFBE2BBF3BD}" srcOrd="2" destOrd="0" presId="urn:microsoft.com/office/officeart/2005/8/layout/list1"/>
    <dgm:cxn modelId="{C16E3F0B-F0F4-4B22-8C4E-3DB460C217C9}" type="presParOf" srcId="{BF77FE91-F421-43B8-86A4-618B16DBFC2B}" destId="{81E86CF9-512E-436A-8A73-CEC46F250ACF}" srcOrd="3" destOrd="0" presId="urn:microsoft.com/office/officeart/2005/8/layout/list1"/>
    <dgm:cxn modelId="{3CA2876D-38B9-44CF-AB61-9CF24CE73EBC}" type="presParOf" srcId="{BF77FE91-F421-43B8-86A4-618B16DBFC2B}" destId="{605FE6F7-1BAF-47CD-BF73-E36F9ADCBFE7}" srcOrd="4" destOrd="0" presId="urn:microsoft.com/office/officeart/2005/8/layout/list1"/>
    <dgm:cxn modelId="{29D14747-589C-48F9-9720-C1368E9CFF90}" type="presParOf" srcId="{605FE6F7-1BAF-47CD-BF73-E36F9ADCBFE7}" destId="{8C218BB5-3C71-47D9-8D66-D1D413E97132}" srcOrd="0" destOrd="0" presId="urn:microsoft.com/office/officeart/2005/8/layout/list1"/>
    <dgm:cxn modelId="{2065749C-068A-49D4-8576-B187777EB607}" type="presParOf" srcId="{605FE6F7-1BAF-47CD-BF73-E36F9ADCBFE7}" destId="{F05F180B-167E-4760-BFC7-0AD7F24D0FE3}" srcOrd="1" destOrd="0" presId="urn:microsoft.com/office/officeart/2005/8/layout/list1"/>
    <dgm:cxn modelId="{4C894BC4-90F5-41D6-9F70-2E659E1C4C0F}" type="presParOf" srcId="{BF77FE91-F421-43B8-86A4-618B16DBFC2B}" destId="{7D86DC3C-F53C-40A1-A490-61A326A2185B}" srcOrd="5" destOrd="0" presId="urn:microsoft.com/office/officeart/2005/8/layout/list1"/>
    <dgm:cxn modelId="{BDD67CBE-3477-4C3E-82B1-2B3D6555D712}" type="presParOf" srcId="{BF77FE91-F421-43B8-86A4-618B16DBFC2B}" destId="{427FD0B6-9B71-44D1-ABBD-A31BA443B09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BFD487-54FD-442F-B04C-B285F717FE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AD435169-66DE-4FCE-8734-CB3A996108AF}">
      <dgm:prSet custT="1"/>
      <dgm:spPr>
        <a:solidFill>
          <a:schemeClr val="bg1"/>
        </a:solidFill>
        <a:ln w="38100">
          <a:solidFill>
            <a:srgbClr val="CC0099"/>
          </a:solidFill>
        </a:ln>
      </dgm:spPr>
      <dgm:t>
        <a:bodyPr/>
        <a:lstStyle/>
        <a:p>
          <a:pPr algn="ctr"/>
          <a:r>
            <a:rPr lang="en-GB" sz="1700" b="1">
              <a:solidFill>
                <a:srgbClr val="CC0099"/>
              </a:solidFill>
            </a:rPr>
            <a:t>Doctoral Networks</a:t>
          </a:r>
        </a:p>
        <a:p>
          <a:pPr algn="ctr"/>
          <a:r>
            <a:rPr lang="en-GB" sz="1500" b="0">
              <a:solidFill>
                <a:schemeClr val="bg2"/>
              </a:solidFill>
            </a:rPr>
            <a:t>Doctoral programmes in and outside academia, inc. joint &amp; industrial doctorates</a:t>
          </a:r>
        </a:p>
        <a:p>
          <a:pPr algn="ctr"/>
          <a:r>
            <a:rPr lang="en-GB" sz="1500" b="1">
              <a:solidFill>
                <a:schemeClr val="bg2"/>
              </a:solidFill>
            </a:rPr>
            <a:t>Total budget 2025: €597.80 million</a:t>
          </a:r>
        </a:p>
        <a:p>
          <a:pPr algn="ctr"/>
          <a:r>
            <a:rPr lang="en-GB" sz="1500" b="1">
              <a:solidFill>
                <a:schemeClr val="bg2"/>
              </a:solidFill>
            </a:rPr>
            <a:t>Opening call: 28/05/2025</a:t>
          </a:r>
        </a:p>
        <a:p>
          <a:pPr algn="ctr"/>
          <a:r>
            <a:rPr lang="en-GB" sz="1500" b="1">
              <a:solidFill>
                <a:schemeClr val="bg2"/>
              </a:solidFill>
            </a:rPr>
            <a:t>Deadline: 25/11/2025</a:t>
          </a:r>
        </a:p>
      </dgm:t>
    </dgm:pt>
    <dgm:pt modelId="{E44BAB03-9981-444F-933D-62D458D513BF}" type="parTrans" cxnId="{9FD5C5A8-462A-4E60-B4DB-18F85734D645}">
      <dgm:prSet/>
      <dgm:spPr/>
      <dgm:t>
        <a:bodyPr/>
        <a:lstStyle/>
        <a:p>
          <a:endParaRPr lang="en-GB"/>
        </a:p>
      </dgm:t>
    </dgm:pt>
    <dgm:pt modelId="{D26F285A-621C-4B86-82D9-D7F9C82BC4AC}" type="sibTrans" cxnId="{9FD5C5A8-462A-4E60-B4DB-18F85734D645}">
      <dgm:prSet/>
      <dgm:spPr/>
      <dgm:t>
        <a:bodyPr/>
        <a:lstStyle/>
        <a:p>
          <a:endParaRPr lang="en-GB"/>
        </a:p>
      </dgm:t>
    </dgm:pt>
    <dgm:pt modelId="{0DE26ABA-51CC-41B4-A578-BEE8C42097D7}">
      <dgm:prSet custT="1"/>
      <dgm:spPr>
        <a:solidFill>
          <a:schemeClr val="bg1"/>
        </a:solidFill>
        <a:ln w="12700">
          <a:solidFill>
            <a:schemeClr val="bg2"/>
          </a:solidFill>
        </a:ln>
      </dgm:spPr>
      <dgm:t>
        <a:bodyPr/>
        <a:lstStyle/>
        <a:p>
          <a:r>
            <a:rPr lang="en-GB" sz="1700" b="1">
              <a:solidFill>
                <a:schemeClr val="bg2"/>
              </a:solidFill>
            </a:rPr>
            <a:t>Postdoctoral Fellowships</a:t>
          </a:r>
        </a:p>
        <a:p>
          <a:r>
            <a:rPr lang="en-GB" sz="1500">
              <a:solidFill>
                <a:schemeClr val="bg2"/>
              </a:solidFill>
            </a:rPr>
            <a:t>Support to excellent postdoctoral researchers</a:t>
          </a:r>
        </a:p>
        <a:p>
          <a:endParaRPr lang="en-GB" sz="1500">
            <a:solidFill>
              <a:schemeClr val="bg2"/>
            </a:solidFill>
          </a:endParaRPr>
        </a:p>
        <a:p>
          <a:r>
            <a:rPr lang="en-GB" sz="1500" b="1">
              <a:solidFill>
                <a:schemeClr val="bg2"/>
              </a:solidFill>
            </a:rPr>
            <a:t>Total budget 2025: €404.29 million</a:t>
          </a:r>
        </a:p>
        <a:p>
          <a:r>
            <a:rPr lang="en-GB" sz="1500" b="1">
              <a:solidFill>
                <a:schemeClr val="bg2"/>
              </a:solidFill>
            </a:rPr>
            <a:t>Opening call: 08/05/2025</a:t>
          </a:r>
        </a:p>
        <a:p>
          <a:r>
            <a:rPr lang="en-GB" sz="1500" b="1">
              <a:solidFill>
                <a:schemeClr val="bg2"/>
              </a:solidFill>
            </a:rPr>
            <a:t>Deadline: 10/09/2025</a:t>
          </a:r>
          <a:endParaRPr lang="en-GB" sz="1500">
            <a:solidFill>
              <a:schemeClr val="bg2"/>
            </a:solidFill>
          </a:endParaRPr>
        </a:p>
      </dgm:t>
    </dgm:pt>
    <dgm:pt modelId="{730726D2-8F43-4168-9CF5-F4BDACC16800}" type="parTrans" cxnId="{6734B974-74E1-4651-A8F9-C40B20239A54}">
      <dgm:prSet/>
      <dgm:spPr/>
      <dgm:t>
        <a:bodyPr/>
        <a:lstStyle/>
        <a:p>
          <a:endParaRPr lang="en-GB"/>
        </a:p>
      </dgm:t>
    </dgm:pt>
    <dgm:pt modelId="{BABEA05A-212C-450E-B5DE-17EE2CBD5986}" type="sibTrans" cxnId="{6734B974-74E1-4651-A8F9-C40B20239A54}">
      <dgm:prSet/>
      <dgm:spPr/>
      <dgm:t>
        <a:bodyPr/>
        <a:lstStyle/>
        <a:p>
          <a:endParaRPr lang="en-GB"/>
        </a:p>
      </dgm:t>
    </dgm:pt>
    <dgm:pt modelId="{8FFCF5AB-5B3A-4B4E-B73C-751A8FCD6DAF}">
      <dgm:prSet custT="1"/>
      <dgm:spPr>
        <a:noFill/>
        <a:ln w="12700">
          <a:solidFill>
            <a:schemeClr val="bg2"/>
          </a:solidFill>
        </a:ln>
      </dgm:spPr>
      <dgm:t>
        <a:bodyPr/>
        <a:lstStyle/>
        <a:p>
          <a:pPr marL="0" lvl="0" indent="0" algn="ctr" defTabSz="755650">
            <a:lnSpc>
              <a:spcPct val="90000"/>
            </a:lnSpc>
            <a:spcBef>
              <a:spcPct val="0"/>
            </a:spcBef>
            <a:spcAft>
              <a:spcPct val="35000"/>
            </a:spcAft>
            <a:buNone/>
          </a:pPr>
          <a:r>
            <a:rPr lang="en-GB" sz="1700" b="1" kern="1200">
              <a:solidFill>
                <a:srgbClr val="2E2C61"/>
              </a:solidFill>
              <a:latin typeface="Arial"/>
              <a:ea typeface="+mn-ea"/>
              <a:cs typeface="+mn-cs"/>
            </a:rPr>
            <a:t>Staff Exchanges</a:t>
          </a:r>
        </a:p>
        <a:p>
          <a:pPr marL="0" lvl="0" algn="ctr" defTabSz="666750">
            <a:lnSpc>
              <a:spcPct val="90000"/>
            </a:lnSpc>
            <a:spcBef>
              <a:spcPct val="0"/>
            </a:spcBef>
            <a:spcAft>
              <a:spcPct val="35000"/>
            </a:spcAft>
            <a:buNone/>
          </a:pPr>
          <a:r>
            <a:rPr lang="en-GB" sz="1500" kern="1200">
              <a:solidFill>
                <a:srgbClr val="2E2C61"/>
              </a:solidFill>
              <a:latin typeface="Arial"/>
              <a:ea typeface="+mn-ea"/>
              <a:cs typeface="+mn-cs"/>
            </a:rPr>
            <a:t>Support for research and innovation staff exchanges</a:t>
          </a:r>
        </a:p>
        <a:p>
          <a:pPr marL="0" lvl="0" algn="ctr" defTabSz="666750">
            <a:lnSpc>
              <a:spcPct val="90000"/>
            </a:lnSpc>
            <a:spcBef>
              <a:spcPct val="0"/>
            </a:spcBef>
            <a:spcAft>
              <a:spcPct val="35000"/>
            </a:spcAft>
            <a:buNone/>
          </a:pPr>
          <a:endParaRPr lang="en-GB" sz="1500" kern="1200">
            <a:solidFill>
              <a:srgbClr val="2E2C61"/>
            </a:solidFill>
            <a:latin typeface="Arial"/>
            <a:ea typeface="+mn-ea"/>
            <a:cs typeface="+mn-cs"/>
          </a:endParaRPr>
        </a:p>
        <a:p>
          <a:pPr marL="0" lvl="0" algn="ctr" defTabSz="666750">
            <a:lnSpc>
              <a:spcPct val="90000"/>
            </a:lnSpc>
            <a:spcBef>
              <a:spcPct val="0"/>
            </a:spcBef>
            <a:spcAft>
              <a:spcPct val="35000"/>
            </a:spcAft>
            <a:buNone/>
          </a:pPr>
          <a:r>
            <a:rPr lang="en-GB" sz="1500" b="1" kern="1200">
              <a:solidFill>
                <a:schemeClr val="bg2"/>
              </a:solidFill>
            </a:rPr>
            <a:t>Total budget 2025: €97.71 million</a:t>
          </a:r>
        </a:p>
        <a:p>
          <a:pPr marL="0" lvl="0" algn="ctr" defTabSz="666750">
            <a:lnSpc>
              <a:spcPct val="90000"/>
            </a:lnSpc>
            <a:spcBef>
              <a:spcPct val="0"/>
            </a:spcBef>
            <a:spcAft>
              <a:spcPct val="35000"/>
            </a:spcAft>
          </a:pPr>
          <a:r>
            <a:rPr lang="en-GB" sz="1500" b="1" kern="1200">
              <a:solidFill>
                <a:schemeClr val="bg2"/>
              </a:solidFill>
            </a:rPr>
            <a:t>Opening call: 27/03/2025</a:t>
          </a:r>
        </a:p>
        <a:p>
          <a:pPr marL="0" lvl="0" algn="ctr" defTabSz="666750">
            <a:lnSpc>
              <a:spcPct val="90000"/>
            </a:lnSpc>
            <a:spcBef>
              <a:spcPct val="0"/>
            </a:spcBef>
            <a:spcAft>
              <a:spcPct val="35000"/>
            </a:spcAft>
          </a:pPr>
          <a:r>
            <a:rPr lang="en-GB" sz="1500" b="1" kern="1200">
              <a:solidFill>
                <a:schemeClr val="bg2"/>
              </a:solidFill>
            </a:rPr>
            <a:t>Deadline: 08/10/2025</a:t>
          </a:r>
          <a:endParaRPr lang="en-GB" sz="1500" b="1" kern="1200">
            <a:solidFill>
              <a:schemeClr val="bg2"/>
            </a:solidFill>
            <a:latin typeface="Arial"/>
            <a:ea typeface="+mn-ea"/>
            <a:cs typeface="Arial"/>
          </a:endParaRPr>
        </a:p>
      </dgm:t>
    </dgm:pt>
    <dgm:pt modelId="{9EC95850-9BF0-434D-BC44-C7D894C26A23}" type="parTrans" cxnId="{397EA1B7-E52D-4DA9-93A7-0909D02D537E}">
      <dgm:prSet/>
      <dgm:spPr/>
      <dgm:t>
        <a:bodyPr/>
        <a:lstStyle/>
        <a:p>
          <a:endParaRPr lang="en-GB"/>
        </a:p>
      </dgm:t>
    </dgm:pt>
    <dgm:pt modelId="{EE0E1A59-673D-4D71-8E66-0BFB7D3E3049}" type="sibTrans" cxnId="{397EA1B7-E52D-4DA9-93A7-0909D02D537E}">
      <dgm:prSet/>
      <dgm:spPr/>
      <dgm:t>
        <a:bodyPr/>
        <a:lstStyle/>
        <a:p>
          <a:endParaRPr lang="en-GB"/>
        </a:p>
      </dgm:t>
    </dgm:pt>
    <dgm:pt modelId="{23D0135D-E214-4BC0-B2AF-908C877A9DE9}">
      <dgm:prSet custT="1"/>
      <dgm:spPr>
        <a:noFill/>
        <a:ln w="12700">
          <a:solidFill>
            <a:schemeClr val="bg2"/>
          </a:solidFill>
        </a:ln>
      </dgm:spPr>
      <dgm:t>
        <a:bodyPr/>
        <a:lstStyle/>
        <a:p>
          <a:pPr marL="0" lvl="0" indent="0" algn="ctr" defTabSz="755650">
            <a:lnSpc>
              <a:spcPct val="90000"/>
            </a:lnSpc>
            <a:spcBef>
              <a:spcPct val="0"/>
            </a:spcBef>
            <a:spcAft>
              <a:spcPct val="35000"/>
            </a:spcAft>
            <a:buNone/>
          </a:pPr>
          <a:r>
            <a:rPr lang="en-GB" sz="1700" b="1" kern="1200">
              <a:solidFill>
                <a:srgbClr val="2E2C61"/>
              </a:solidFill>
              <a:latin typeface="Arial"/>
              <a:ea typeface="+mn-ea"/>
              <a:cs typeface="+mn-cs"/>
            </a:rPr>
            <a:t>COFUND</a:t>
          </a:r>
          <a:endParaRPr lang="en-GB" sz="1700" b="1" kern="1200">
            <a:solidFill>
              <a:srgbClr val="2E2C61"/>
            </a:solidFill>
            <a:ea typeface="+mn-ea"/>
            <a:cs typeface="+mn-cs"/>
          </a:endParaRPr>
        </a:p>
        <a:p>
          <a:pPr marL="0" lvl="0" algn="ctr" defTabSz="1022350">
            <a:lnSpc>
              <a:spcPct val="90000"/>
            </a:lnSpc>
            <a:spcBef>
              <a:spcPct val="0"/>
            </a:spcBef>
            <a:spcAft>
              <a:spcPct val="35000"/>
            </a:spcAft>
            <a:buNone/>
          </a:pPr>
          <a:r>
            <a:rPr lang="en-GB" sz="1500" b="0" kern="1200">
              <a:solidFill>
                <a:srgbClr val="2E2C61"/>
              </a:solidFill>
              <a:latin typeface="Arial"/>
              <a:ea typeface="+mn-ea"/>
              <a:cs typeface="+mn-cs"/>
            </a:rPr>
            <a:t>Co-funding doctoral and postdoctoral programmes</a:t>
          </a:r>
        </a:p>
        <a:p>
          <a:pPr marL="0" lvl="0" algn="ctr" defTabSz="1022350">
            <a:lnSpc>
              <a:spcPct val="90000"/>
            </a:lnSpc>
            <a:spcBef>
              <a:spcPct val="0"/>
            </a:spcBef>
            <a:spcAft>
              <a:spcPct val="35000"/>
            </a:spcAft>
            <a:buNone/>
          </a:pPr>
          <a:endParaRPr lang="en-GB" sz="1500" b="0" kern="1200">
            <a:solidFill>
              <a:srgbClr val="2E2C61"/>
            </a:solidFill>
            <a:latin typeface="Arial"/>
            <a:ea typeface="+mn-ea"/>
            <a:cs typeface="+mn-cs"/>
          </a:endParaRPr>
        </a:p>
        <a:p>
          <a:pPr marL="0" lvl="0" algn="ctr" defTabSz="1022350">
            <a:lnSpc>
              <a:spcPct val="90000"/>
            </a:lnSpc>
            <a:spcBef>
              <a:spcPct val="0"/>
            </a:spcBef>
            <a:spcAft>
              <a:spcPct val="35000"/>
            </a:spcAft>
            <a:buNone/>
          </a:pPr>
          <a:r>
            <a:rPr lang="en-GB" sz="1500" b="1" kern="1200">
              <a:solidFill>
                <a:schemeClr val="bg2"/>
              </a:solidFill>
            </a:rPr>
            <a:t>Total budget 2025: €128 million</a:t>
          </a:r>
        </a:p>
        <a:p>
          <a:pPr marL="0" lvl="0" algn="ctr" defTabSz="1022350">
            <a:lnSpc>
              <a:spcPct val="90000"/>
            </a:lnSpc>
            <a:spcBef>
              <a:spcPct val="0"/>
            </a:spcBef>
            <a:spcAft>
              <a:spcPct val="35000"/>
            </a:spcAft>
          </a:pPr>
          <a:r>
            <a:rPr lang="en-GB" sz="1500" b="1" kern="1200">
              <a:solidFill>
                <a:schemeClr val="bg2"/>
              </a:solidFill>
            </a:rPr>
            <a:t>Opening call: 23/01/2025</a:t>
          </a:r>
        </a:p>
        <a:p>
          <a:pPr marL="0" lvl="0" algn="ctr" defTabSz="1022350">
            <a:lnSpc>
              <a:spcPct val="90000"/>
            </a:lnSpc>
            <a:spcBef>
              <a:spcPct val="0"/>
            </a:spcBef>
            <a:spcAft>
              <a:spcPct val="35000"/>
            </a:spcAft>
          </a:pPr>
          <a:r>
            <a:rPr lang="en-GB" sz="1500" b="1" kern="1200">
              <a:solidFill>
                <a:schemeClr val="bg2"/>
              </a:solidFill>
            </a:rPr>
            <a:t>Deadline: CLOSED</a:t>
          </a:r>
          <a:endParaRPr lang="en-GB" sz="1500" kern="1200">
            <a:solidFill>
              <a:srgbClr val="2E2C61"/>
            </a:solidFill>
            <a:latin typeface="Arial"/>
            <a:ea typeface="+mn-ea"/>
            <a:cs typeface="+mn-cs"/>
          </a:endParaRPr>
        </a:p>
      </dgm:t>
    </dgm:pt>
    <dgm:pt modelId="{2D4510C0-2591-4C74-87C9-41D9C7017B2F}" type="parTrans" cxnId="{167B2D90-1066-4869-8880-FD1539C47163}">
      <dgm:prSet/>
      <dgm:spPr/>
      <dgm:t>
        <a:bodyPr/>
        <a:lstStyle/>
        <a:p>
          <a:endParaRPr lang="en-GB"/>
        </a:p>
      </dgm:t>
    </dgm:pt>
    <dgm:pt modelId="{87A0A179-37A9-4227-9A50-78940E8EFB41}" type="sibTrans" cxnId="{167B2D90-1066-4869-8880-FD1539C47163}">
      <dgm:prSet/>
      <dgm:spPr/>
      <dgm:t>
        <a:bodyPr/>
        <a:lstStyle/>
        <a:p>
          <a:endParaRPr lang="en-GB"/>
        </a:p>
      </dgm:t>
    </dgm:pt>
    <dgm:pt modelId="{19B80DD0-B8A0-4B76-BE6F-D167C3DB23A5}">
      <dgm:prSet/>
      <dgm:spPr>
        <a:noFill/>
        <a:ln w="12700">
          <a:solidFill>
            <a:schemeClr val="bg2"/>
          </a:solidFill>
        </a:ln>
      </dgm:spPr>
      <dgm:t>
        <a:bodyPr/>
        <a:lstStyle/>
        <a:p>
          <a:pPr>
            <a:buNone/>
          </a:pPr>
          <a:r>
            <a:rPr lang="en-GB" b="1">
              <a:solidFill>
                <a:srgbClr val="2E2C61"/>
              </a:solidFill>
              <a:latin typeface="Arial"/>
              <a:ea typeface="+mn-ea"/>
              <a:cs typeface="+mn-cs"/>
            </a:rPr>
            <a:t>MSCA and Citizens</a:t>
          </a:r>
          <a:endParaRPr lang="en-GB" b="1">
            <a:solidFill>
              <a:srgbClr val="2E2C61"/>
            </a:solidFill>
            <a:ea typeface="+mn-ea"/>
            <a:cs typeface="+mn-cs"/>
          </a:endParaRPr>
        </a:p>
        <a:p>
          <a:pPr>
            <a:buNone/>
          </a:pPr>
          <a:r>
            <a:rPr lang="en-GB">
              <a:solidFill>
                <a:srgbClr val="2E2C61"/>
              </a:solidFill>
              <a:latin typeface="Arial"/>
              <a:ea typeface="+mn-ea"/>
              <a:cs typeface="+mn-cs"/>
            </a:rPr>
            <a:t>Public outreach events aiming to bring research and researchers closer to the public</a:t>
          </a:r>
        </a:p>
        <a:p>
          <a:pPr>
            <a:buNone/>
          </a:pPr>
          <a:r>
            <a:rPr lang="en-GB" b="1">
              <a:solidFill>
                <a:schemeClr val="bg2"/>
              </a:solidFill>
            </a:rPr>
            <a:t>Total budget 2025: €16.25 million</a:t>
          </a:r>
        </a:p>
        <a:p>
          <a:r>
            <a:rPr lang="en-GB" b="1">
              <a:solidFill>
                <a:schemeClr val="bg2"/>
              </a:solidFill>
            </a:rPr>
            <a:t>Opening call: 17/06/2025</a:t>
          </a:r>
        </a:p>
        <a:p>
          <a:r>
            <a:rPr lang="en-GB" b="1">
              <a:solidFill>
                <a:schemeClr val="bg2"/>
              </a:solidFill>
            </a:rPr>
            <a:t>Deadline: 22/10/2025</a:t>
          </a:r>
          <a:endParaRPr lang="en-GB">
            <a:solidFill>
              <a:srgbClr val="2E2C61"/>
            </a:solidFill>
            <a:latin typeface="Arial"/>
            <a:ea typeface="+mn-ea"/>
            <a:cs typeface="+mn-cs"/>
          </a:endParaRPr>
        </a:p>
      </dgm:t>
    </dgm:pt>
    <dgm:pt modelId="{3F47E7CB-316E-41D2-8D27-15B832FDD3EB}" type="parTrans" cxnId="{987F85BD-EEE0-4EB5-8120-62195BFFCB94}">
      <dgm:prSet/>
      <dgm:spPr/>
      <dgm:t>
        <a:bodyPr/>
        <a:lstStyle/>
        <a:p>
          <a:endParaRPr lang="en-GB"/>
        </a:p>
      </dgm:t>
    </dgm:pt>
    <dgm:pt modelId="{4F8B065C-033E-4100-8A59-0566020EF40D}" type="sibTrans" cxnId="{987F85BD-EEE0-4EB5-8120-62195BFFCB94}">
      <dgm:prSet/>
      <dgm:spPr/>
      <dgm:t>
        <a:bodyPr/>
        <a:lstStyle/>
        <a:p>
          <a:endParaRPr lang="en-GB"/>
        </a:p>
      </dgm:t>
    </dgm:pt>
    <dgm:pt modelId="{4D2D681A-4541-42C3-B93F-78A040B29C4E}" type="pres">
      <dgm:prSet presAssocID="{ECBFD487-54FD-442F-B04C-B285F717FEAA}" presName="diagram" presStyleCnt="0">
        <dgm:presLayoutVars>
          <dgm:dir/>
          <dgm:resizeHandles val="exact"/>
        </dgm:presLayoutVars>
      </dgm:prSet>
      <dgm:spPr/>
    </dgm:pt>
    <dgm:pt modelId="{77910D2E-6022-479A-951E-667D66D7FEB2}" type="pres">
      <dgm:prSet presAssocID="{AD435169-66DE-4FCE-8734-CB3A996108AF}" presName="node" presStyleLbl="node1" presStyleIdx="0" presStyleCnt="5">
        <dgm:presLayoutVars>
          <dgm:bulletEnabled val="1"/>
        </dgm:presLayoutVars>
      </dgm:prSet>
      <dgm:spPr>
        <a:prstGeom prst="roundRect">
          <a:avLst/>
        </a:prstGeom>
      </dgm:spPr>
    </dgm:pt>
    <dgm:pt modelId="{866B324B-5E43-4749-A649-3E780F76B39C}" type="pres">
      <dgm:prSet presAssocID="{D26F285A-621C-4B86-82D9-D7F9C82BC4AC}" presName="sibTrans" presStyleCnt="0"/>
      <dgm:spPr/>
    </dgm:pt>
    <dgm:pt modelId="{80FD4A1E-AC65-40C1-80BC-A96DE74AA5C0}" type="pres">
      <dgm:prSet presAssocID="{0DE26ABA-51CC-41B4-A578-BEE8C42097D7}" presName="node" presStyleLbl="node1" presStyleIdx="1" presStyleCnt="5" custLinFactNeighborX="0" custLinFactNeighborY="-998">
        <dgm:presLayoutVars>
          <dgm:bulletEnabled val="1"/>
        </dgm:presLayoutVars>
      </dgm:prSet>
      <dgm:spPr>
        <a:prstGeom prst="roundRect">
          <a:avLst/>
        </a:prstGeom>
      </dgm:spPr>
    </dgm:pt>
    <dgm:pt modelId="{1ABB0D92-BB2E-4ABD-823C-57D404A1F44B}" type="pres">
      <dgm:prSet presAssocID="{BABEA05A-212C-450E-B5DE-17EE2CBD5986}" presName="sibTrans" presStyleCnt="0"/>
      <dgm:spPr/>
    </dgm:pt>
    <dgm:pt modelId="{83AC49DA-4E95-4755-AB48-9E0314EC789E}" type="pres">
      <dgm:prSet presAssocID="{8FFCF5AB-5B3A-4B4E-B73C-751A8FCD6DAF}" presName="node" presStyleLbl="node1" presStyleIdx="2" presStyleCnt="5">
        <dgm:presLayoutVars>
          <dgm:bulletEnabled val="1"/>
        </dgm:presLayoutVars>
      </dgm:prSet>
      <dgm:spPr>
        <a:prstGeom prst="roundRect">
          <a:avLst/>
        </a:prstGeom>
      </dgm:spPr>
    </dgm:pt>
    <dgm:pt modelId="{522B1F11-FC56-4239-9A46-552996896509}" type="pres">
      <dgm:prSet presAssocID="{EE0E1A59-673D-4D71-8E66-0BFB7D3E3049}" presName="sibTrans" presStyleCnt="0"/>
      <dgm:spPr/>
    </dgm:pt>
    <dgm:pt modelId="{C909F8ED-49B1-40B7-A279-36DAD7B8002D}" type="pres">
      <dgm:prSet presAssocID="{23D0135D-E214-4BC0-B2AF-908C877A9DE9}" presName="node" presStyleLbl="node1" presStyleIdx="3" presStyleCnt="5">
        <dgm:presLayoutVars>
          <dgm:bulletEnabled val="1"/>
        </dgm:presLayoutVars>
      </dgm:prSet>
      <dgm:spPr>
        <a:prstGeom prst="roundRect">
          <a:avLst/>
        </a:prstGeom>
      </dgm:spPr>
    </dgm:pt>
    <dgm:pt modelId="{388262B8-7D12-45D1-9BCC-12AC3058AAB2}" type="pres">
      <dgm:prSet presAssocID="{87A0A179-37A9-4227-9A50-78940E8EFB41}" presName="sibTrans" presStyleCnt="0"/>
      <dgm:spPr/>
    </dgm:pt>
    <dgm:pt modelId="{813062D4-61DF-4212-886A-AC984C2928C5}" type="pres">
      <dgm:prSet presAssocID="{19B80DD0-B8A0-4B76-BE6F-D167C3DB23A5}" presName="node" presStyleLbl="node1" presStyleIdx="4" presStyleCnt="5">
        <dgm:presLayoutVars>
          <dgm:bulletEnabled val="1"/>
        </dgm:presLayoutVars>
      </dgm:prSet>
      <dgm:spPr>
        <a:prstGeom prst="roundRect">
          <a:avLst/>
        </a:prstGeom>
      </dgm:spPr>
    </dgm:pt>
  </dgm:ptLst>
  <dgm:cxnLst>
    <dgm:cxn modelId="{380ED005-6D2C-48E5-84B7-16DC82A0D936}" type="presOf" srcId="{AD435169-66DE-4FCE-8734-CB3A996108AF}" destId="{77910D2E-6022-479A-951E-667D66D7FEB2}" srcOrd="0" destOrd="0" presId="urn:microsoft.com/office/officeart/2005/8/layout/default"/>
    <dgm:cxn modelId="{6734B974-74E1-4651-A8F9-C40B20239A54}" srcId="{ECBFD487-54FD-442F-B04C-B285F717FEAA}" destId="{0DE26ABA-51CC-41B4-A578-BEE8C42097D7}" srcOrd="1" destOrd="0" parTransId="{730726D2-8F43-4168-9CF5-F4BDACC16800}" sibTransId="{BABEA05A-212C-450E-B5DE-17EE2CBD5986}"/>
    <dgm:cxn modelId="{7BB04178-6021-4E38-ACF7-B48A99266F3C}" type="presOf" srcId="{23D0135D-E214-4BC0-B2AF-908C877A9DE9}" destId="{C909F8ED-49B1-40B7-A279-36DAD7B8002D}" srcOrd="0" destOrd="0" presId="urn:microsoft.com/office/officeart/2005/8/layout/default"/>
    <dgm:cxn modelId="{BA169A7F-2D54-4C5E-99CB-DA5D1E172C18}" type="presOf" srcId="{0DE26ABA-51CC-41B4-A578-BEE8C42097D7}" destId="{80FD4A1E-AC65-40C1-80BC-A96DE74AA5C0}" srcOrd="0" destOrd="0" presId="urn:microsoft.com/office/officeart/2005/8/layout/default"/>
    <dgm:cxn modelId="{167B2D90-1066-4869-8880-FD1539C47163}" srcId="{ECBFD487-54FD-442F-B04C-B285F717FEAA}" destId="{23D0135D-E214-4BC0-B2AF-908C877A9DE9}" srcOrd="3" destOrd="0" parTransId="{2D4510C0-2591-4C74-87C9-41D9C7017B2F}" sibTransId="{87A0A179-37A9-4227-9A50-78940E8EFB41}"/>
    <dgm:cxn modelId="{AE107090-D015-4C11-92D1-F197C8A2E3E8}" type="presOf" srcId="{ECBFD487-54FD-442F-B04C-B285F717FEAA}" destId="{4D2D681A-4541-42C3-B93F-78A040B29C4E}" srcOrd="0" destOrd="0" presId="urn:microsoft.com/office/officeart/2005/8/layout/default"/>
    <dgm:cxn modelId="{3099429F-96A1-44ED-AF0E-E3EFBBB8DE64}" type="presOf" srcId="{19B80DD0-B8A0-4B76-BE6F-D167C3DB23A5}" destId="{813062D4-61DF-4212-886A-AC984C2928C5}" srcOrd="0" destOrd="0" presId="urn:microsoft.com/office/officeart/2005/8/layout/default"/>
    <dgm:cxn modelId="{9FD5C5A8-462A-4E60-B4DB-18F85734D645}" srcId="{ECBFD487-54FD-442F-B04C-B285F717FEAA}" destId="{AD435169-66DE-4FCE-8734-CB3A996108AF}" srcOrd="0" destOrd="0" parTransId="{E44BAB03-9981-444F-933D-62D458D513BF}" sibTransId="{D26F285A-621C-4B86-82D9-D7F9C82BC4AC}"/>
    <dgm:cxn modelId="{3281CBAD-B1F2-4CDF-AB91-688CDAC8A987}" type="presOf" srcId="{8FFCF5AB-5B3A-4B4E-B73C-751A8FCD6DAF}" destId="{83AC49DA-4E95-4755-AB48-9E0314EC789E}" srcOrd="0" destOrd="0" presId="urn:microsoft.com/office/officeart/2005/8/layout/default"/>
    <dgm:cxn modelId="{397EA1B7-E52D-4DA9-93A7-0909D02D537E}" srcId="{ECBFD487-54FD-442F-B04C-B285F717FEAA}" destId="{8FFCF5AB-5B3A-4B4E-B73C-751A8FCD6DAF}" srcOrd="2" destOrd="0" parTransId="{9EC95850-9BF0-434D-BC44-C7D894C26A23}" sibTransId="{EE0E1A59-673D-4D71-8E66-0BFB7D3E3049}"/>
    <dgm:cxn modelId="{987F85BD-EEE0-4EB5-8120-62195BFFCB94}" srcId="{ECBFD487-54FD-442F-B04C-B285F717FEAA}" destId="{19B80DD0-B8A0-4B76-BE6F-D167C3DB23A5}" srcOrd="4" destOrd="0" parTransId="{3F47E7CB-316E-41D2-8D27-15B832FDD3EB}" sibTransId="{4F8B065C-033E-4100-8A59-0566020EF40D}"/>
    <dgm:cxn modelId="{B7EB3ECD-4137-4851-9A2B-8792815C87D7}" type="presParOf" srcId="{4D2D681A-4541-42C3-B93F-78A040B29C4E}" destId="{77910D2E-6022-479A-951E-667D66D7FEB2}" srcOrd="0" destOrd="0" presId="urn:microsoft.com/office/officeart/2005/8/layout/default"/>
    <dgm:cxn modelId="{D99EF37D-317C-438F-88EF-ADE5DEEB0BD1}" type="presParOf" srcId="{4D2D681A-4541-42C3-B93F-78A040B29C4E}" destId="{866B324B-5E43-4749-A649-3E780F76B39C}" srcOrd="1" destOrd="0" presId="urn:microsoft.com/office/officeart/2005/8/layout/default"/>
    <dgm:cxn modelId="{8BE4D0CB-09A6-495A-AB7A-4691F9DE3664}" type="presParOf" srcId="{4D2D681A-4541-42C3-B93F-78A040B29C4E}" destId="{80FD4A1E-AC65-40C1-80BC-A96DE74AA5C0}" srcOrd="2" destOrd="0" presId="urn:microsoft.com/office/officeart/2005/8/layout/default"/>
    <dgm:cxn modelId="{60F8E258-89CB-4C1C-8F96-3341F6D27382}" type="presParOf" srcId="{4D2D681A-4541-42C3-B93F-78A040B29C4E}" destId="{1ABB0D92-BB2E-4ABD-823C-57D404A1F44B}" srcOrd="3" destOrd="0" presId="urn:microsoft.com/office/officeart/2005/8/layout/default"/>
    <dgm:cxn modelId="{3C6ECF3C-F197-49E0-B909-4651B3B21648}" type="presParOf" srcId="{4D2D681A-4541-42C3-B93F-78A040B29C4E}" destId="{83AC49DA-4E95-4755-AB48-9E0314EC789E}" srcOrd="4" destOrd="0" presId="urn:microsoft.com/office/officeart/2005/8/layout/default"/>
    <dgm:cxn modelId="{507A2FAF-923B-408B-8D38-A7889E3F5DAB}" type="presParOf" srcId="{4D2D681A-4541-42C3-B93F-78A040B29C4E}" destId="{522B1F11-FC56-4239-9A46-552996896509}" srcOrd="5" destOrd="0" presId="urn:microsoft.com/office/officeart/2005/8/layout/default"/>
    <dgm:cxn modelId="{DF656C60-40D0-48F5-BB33-E0BDAF77B76C}" type="presParOf" srcId="{4D2D681A-4541-42C3-B93F-78A040B29C4E}" destId="{C909F8ED-49B1-40B7-A279-36DAD7B8002D}" srcOrd="6" destOrd="0" presId="urn:microsoft.com/office/officeart/2005/8/layout/default"/>
    <dgm:cxn modelId="{2CCA31C5-E83C-46BA-B505-C0C66686F3D5}" type="presParOf" srcId="{4D2D681A-4541-42C3-B93F-78A040B29C4E}" destId="{388262B8-7D12-45D1-9BCC-12AC3058AAB2}" srcOrd="7" destOrd="0" presId="urn:microsoft.com/office/officeart/2005/8/layout/default"/>
    <dgm:cxn modelId="{1912696E-9F01-4066-8C52-7DD9EA3010BE}" type="presParOf" srcId="{4D2D681A-4541-42C3-B93F-78A040B29C4E}" destId="{813062D4-61DF-4212-886A-AC984C2928C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419E844-9D86-4811-B862-F2CA0B0B7F2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51A8F98-3250-4913-9729-5DF1D01B6054}">
      <dgm:prSet/>
      <dgm:spPr/>
      <dgm:t>
        <a:bodyPr/>
        <a:lstStyle/>
        <a:p>
          <a:r>
            <a:rPr lang="en-GB"/>
            <a:t>Quality of the supervision </a:t>
          </a:r>
        </a:p>
      </dgm:t>
    </dgm:pt>
    <dgm:pt modelId="{D069FC8E-35DA-4B8C-B418-C9D2A6964568}" type="parTrans" cxnId="{6FCA6DB2-042E-4422-946A-0161BB218573}">
      <dgm:prSet/>
      <dgm:spPr/>
      <dgm:t>
        <a:bodyPr/>
        <a:lstStyle/>
        <a:p>
          <a:endParaRPr lang="en-GB"/>
        </a:p>
      </dgm:t>
    </dgm:pt>
    <dgm:pt modelId="{8510E189-CAFA-409C-BEA1-396A5AE00FCE}" type="sibTrans" cxnId="{6FCA6DB2-042E-4422-946A-0161BB218573}">
      <dgm:prSet/>
      <dgm:spPr/>
      <dgm:t>
        <a:bodyPr/>
        <a:lstStyle/>
        <a:p>
          <a:endParaRPr lang="en-GB"/>
        </a:p>
      </dgm:t>
    </dgm:pt>
    <dgm:pt modelId="{2E5B9035-153C-4C1F-8999-6506C1B19BD1}">
      <dgm:prSet/>
      <dgm:spPr/>
      <dgm:t>
        <a:bodyPr/>
        <a:lstStyle/>
        <a:p>
          <a:r>
            <a:rPr lang="en-GB" dirty="0"/>
            <a:t>Qualifications of supervisor(s) (Numbers of previously supervised fellows, of post-docs mentored etc)</a:t>
          </a:r>
        </a:p>
      </dgm:t>
    </dgm:pt>
    <dgm:pt modelId="{6F4F1574-F1E6-453D-B74D-E26A5E5268C8}" type="parTrans" cxnId="{4D74F1F1-3253-4E5B-9DC7-C7B9FFCB270C}">
      <dgm:prSet/>
      <dgm:spPr/>
      <dgm:t>
        <a:bodyPr/>
        <a:lstStyle/>
        <a:p>
          <a:endParaRPr lang="en-GB"/>
        </a:p>
      </dgm:t>
    </dgm:pt>
    <dgm:pt modelId="{C24FE28C-EBB7-4492-A0C2-29F9CB3DC68A}" type="sibTrans" cxnId="{4D74F1F1-3253-4E5B-9DC7-C7B9FFCB270C}">
      <dgm:prSet/>
      <dgm:spPr/>
      <dgm:t>
        <a:bodyPr/>
        <a:lstStyle/>
        <a:p>
          <a:endParaRPr lang="en-GB"/>
        </a:p>
      </dgm:t>
    </dgm:pt>
    <dgm:pt modelId="{DE672BEC-ECED-44F9-9A16-9E0642205E90}">
      <dgm:prSet/>
      <dgm:spPr/>
      <dgm:t>
        <a:bodyPr/>
        <a:lstStyle/>
        <a:p>
          <a:r>
            <a:rPr lang="en-GB"/>
            <a:t>Reference European Charter for Researchers</a:t>
          </a:r>
        </a:p>
      </dgm:t>
    </dgm:pt>
    <dgm:pt modelId="{C2035ACC-BF82-489F-A462-82C0AAC21CFC}" type="parTrans" cxnId="{53A9BDA1-D371-4B2A-B1FF-80DA6CF7572D}">
      <dgm:prSet/>
      <dgm:spPr/>
      <dgm:t>
        <a:bodyPr/>
        <a:lstStyle/>
        <a:p>
          <a:endParaRPr lang="en-GB"/>
        </a:p>
      </dgm:t>
    </dgm:pt>
    <dgm:pt modelId="{FE176CDE-8993-4AEE-AC73-23363F3A0FC4}" type="sibTrans" cxnId="{53A9BDA1-D371-4B2A-B1FF-80DA6CF7572D}">
      <dgm:prSet/>
      <dgm:spPr/>
      <dgm:t>
        <a:bodyPr/>
        <a:lstStyle/>
        <a:p>
          <a:endParaRPr lang="en-GB"/>
        </a:p>
      </dgm:t>
    </dgm:pt>
    <dgm:pt modelId="{A731173A-BD40-4246-AC2B-0A18AA7684B0}">
      <dgm:prSet/>
      <dgm:spPr/>
      <dgm:t>
        <a:bodyPr/>
        <a:lstStyle/>
        <a:p>
          <a:r>
            <a:rPr lang="en-GB"/>
            <a:t>Include details of joint supervision - mandatory for Industrial and Joint doctorates;</a:t>
          </a:r>
        </a:p>
      </dgm:t>
    </dgm:pt>
    <dgm:pt modelId="{FD930D22-5EF6-4FA1-9740-3FD7B117A0D9}" type="parTrans" cxnId="{A125470F-7B97-4C08-9A11-F1C37B99C748}">
      <dgm:prSet/>
      <dgm:spPr/>
      <dgm:t>
        <a:bodyPr/>
        <a:lstStyle/>
        <a:p>
          <a:endParaRPr lang="en-GB"/>
        </a:p>
      </dgm:t>
    </dgm:pt>
    <dgm:pt modelId="{6EF9DC27-EF75-4355-ABAB-10A36E74DCD5}" type="sibTrans" cxnId="{A125470F-7B97-4C08-9A11-F1C37B99C748}">
      <dgm:prSet/>
      <dgm:spPr/>
      <dgm:t>
        <a:bodyPr/>
        <a:lstStyle/>
        <a:p>
          <a:endParaRPr lang="en-GB"/>
        </a:p>
      </dgm:t>
    </dgm:pt>
    <dgm:pt modelId="{2EF4AB96-8285-4B84-AF11-FCE3BA508874}">
      <dgm:prSet/>
      <dgm:spPr/>
      <dgm:t>
        <a:bodyPr/>
        <a:lstStyle/>
        <a:p>
          <a:r>
            <a:rPr lang="en-GB"/>
            <a:t>Clear and well-structured supervisory plan</a:t>
          </a:r>
        </a:p>
      </dgm:t>
    </dgm:pt>
    <dgm:pt modelId="{F62CA41B-3876-4401-ABC3-224B28A2FDD4}" type="parTrans" cxnId="{96A7CE89-E4CE-4CFF-B4E9-59973E614DEA}">
      <dgm:prSet/>
      <dgm:spPr/>
      <dgm:t>
        <a:bodyPr/>
        <a:lstStyle/>
        <a:p>
          <a:endParaRPr lang="en-GB"/>
        </a:p>
      </dgm:t>
    </dgm:pt>
    <dgm:pt modelId="{D20D903F-03BB-4DF0-A7D8-E3AC3D1952AC}" type="sibTrans" cxnId="{96A7CE89-E4CE-4CFF-B4E9-59973E614DEA}">
      <dgm:prSet/>
      <dgm:spPr/>
      <dgm:t>
        <a:bodyPr/>
        <a:lstStyle/>
        <a:p>
          <a:endParaRPr lang="en-GB"/>
        </a:p>
      </dgm:t>
    </dgm:pt>
    <dgm:pt modelId="{0502F93B-815C-4D3A-906E-9AEBAEC66056}">
      <dgm:prSet/>
      <dgm:spPr/>
      <dgm:t>
        <a:bodyPr/>
        <a:lstStyle/>
        <a:p>
          <a:r>
            <a:rPr lang="en-GB"/>
            <a:t>Clear role of the supervisory board</a:t>
          </a:r>
        </a:p>
      </dgm:t>
    </dgm:pt>
    <dgm:pt modelId="{2155878F-F72A-4F3F-8F75-B389E6434122}" type="parTrans" cxnId="{D42412EC-0683-4373-8B14-DA581A1540F9}">
      <dgm:prSet/>
      <dgm:spPr/>
      <dgm:t>
        <a:bodyPr/>
        <a:lstStyle/>
        <a:p>
          <a:endParaRPr lang="en-GB"/>
        </a:p>
      </dgm:t>
    </dgm:pt>
    <dgm:pt modelId="{866833B6-547A-4694-B11A-763254433846}" type="sibTrans" cxnId="{D42412EC-0683-4373-8B14-DA581A1540F9}">
      <dgm:prSet/>
      <dgm:spPr/>
      <dgm:t>
        <a:bodyPr/>
        <a:lstStyle/>
        <a:p>
          <a:endParaRPr lang="en-GB"/>
        </a:p>
      </dgm:t>
    </dgm:pt>
    <dgm:pt modelId="{73B84678-45B2-455E-8617-7A5893165AD5}">
      <dgm:prSet/>
      <dgm:spPr/>
      <dgm:t>
        <a:bodyPr/>
        <a:lstStyle/>
        <a:p>
          <a:r>
            <a:rPr lang="en-GB"/>
            <a:t>Gender balance</a:t>
          </a:r>
        </a:p>
      </dgm:t>
    </dgm:pt>
    <dgm:pt modelId="{2EEF82D7-A355-4F7B-9521-F1309894A8EA}" type="parTrans" cxnId="{37B726C8-102C-41AF-B123-AE9BF7E21723}">
      <dgm:prSet/>
      <dgm:spPr/>
      <dgm:t>
        <a:bodyPr/>
        <a:lstStyle/>
        <a:p>
          <a:endParaRPr lang="en-GB"/>
        </a:p>
      </dgm:t>
    </dgm:pt>
    <dgm:pt modelId="{872CE627-DF31-4A8F-8EEA-99D7E7A60999}" type="sibTrans" cxnId="{37B726C8-102C-41AF-B123-AE9BF7E21723}">
      <dgm:prSet/>
      <dgm:spPr/>
      <dgm:t>
        <a:bodyPr/>
        <a:lstStyle/>
        <a:p>
          <a:endParaRPr lang="en-GB"/>
        </a:p>
      </dgm:t>
    </dgm:pt>
    <dgm:pt modelId="{A4D608D0-3DDF-47A3-AB0C-DD4A9610DEBA}">
      <dgm:prSet/>
      <dgm:spPr/>
      <dgm:t>
        <a:bodyPr/>
        <a:lstStyle/>
        <a:p>
          <a:r>
            <a:rPr lang="en-GB"/>
            <a:t>How will they complement each other</a:t>
          </a:r>
        </a:p>
      </dgm:t>
    </dgm:pt>
    <dgm:pt modelId="{D1C71690-7C09-4BDA-8BAB-D93EE4487F8D}" type="parTrans" cxnId="{5E2B5824-5462-4B67-A21A-9134CAF193AA}">
      <dgm:prSet/>
      <dgm:spPr/>
      <dgm:t>
        <a:bodyPr/>
        <a:lstStyle/>
        <a:p>
          <a:endParaRPr lang="en-GB"/>
        </a:p>
      </dgm:t>
    </dgm:pt>
    <dgm:pt modelId="{DC3B0CCF-2918-4234-B097-4F3B5DF669A5}" type="sibTrans" cxnId="{5E2B5824-5462-4B67-A21A-9134CAF193AA}">
      <dgm:prSet/>
      <dgm:spPr/>
      <dgm:t>
        <a:bodyPr/>
        <a:lstStyle/>
        <a:p>
          <a:endParaRPr lang="en-GB"/>
        </a:p>
      </dgm:t>
    </dgm:pt>
    <dgm:pt modelId="{3F1C38D7-5F91-42DD-A1C2-649114BE7829}">
      <dgm:prSet/>
      <dgm:spPr/>
      <dgm:t>
        <a:bodyPr/>
        <a:lstStyle/>
        <a:p>
          <a:r>
            <a:rPr lang="en-GB"/>
            <a:t>Who will be responsible for what aspects</a:t>
          </a:r>
        </a:p>
      </dgm:t>
    </dgm:pt>
    <dgm:pt modelId="{7C37E6A0-F9A5-48FC-A977-1B162246A2BC}" type="parTrans" cxnId="{342635FA-D366-423F-831D-FAA6E507F65E}">
      <dgm:prSet/>
      <dgm:spPr/>
      <dgm:t>
        <a:bodyPr/>
        <a:lstStyle/>
        <a:p>
          <a:endParaRPr lang="en-GB"/>
        </a:p>
      </dgm:t>
    </dgm:pt>
    <dgm:pt modelId="{CCD8DAA2-5FBA-4CCB-933A-EE30F763FEFE}" type="sibTrans" cxnId="{342635FA-D366-423F-831D-FAA6E507F65E}">
      <dgm:prSet/>
      <dgm:spPr/>
      <dgm:t>
        <a:bodyPr/>
        <a:lstStyle/>
        <a:p>
          <a:endParaRPr lang="en-GB"/>
        </a:p>
      </dgm:t>
    </dgm:pt>
    <dgm:pt modelId="{1F465D24-A9DD-4C22-9736-E0930E9F2CBD}">
      <dgm:prSet/>
      <dgm:spPr/>
      <dgm:t>
        <a:bodyPr/>
        <a:lstStyle/>
        <a:p>
          <a:r>
            <a:rPr lang="en-GB"/>
            <a:t>Quality and credibility of the training programme </a:t>
          </a:r>
        </a:p>
      </dgm:t>
    </dgm:pt>
    <dgm:pt modelId="{108242B2-4A51-48B7-8282-7999F2564D94}" type="parTrans" cxnId="{243BDA86-EBAC-4A63-986F-7106A1C75EC6}">
      <dgm:prSet/>
      <dgm:spPr/>
      <dgm:t>
        <a:bodyPr/>
        <a:lstStyle/>
        <a:p>
          <a:endParaRPr lang="en-GB"/>
        </a:p>
      </dgm:t>
    </dgm:pt>
    <dgm:pt modelId="{10CE27A6-8CD1-44E7-91E1-F5404E61C053}" type="sibTrans" cxnId="{243BDA86-EBAC-4A63-986F-7106A1C75EC6}">
      <dgm:prSet/>
      <dgm:spPr/>
      <dgm:t>
        <a:bodyPr/>
        <a:lstStyle/>
        <a:p>
          <a:endParaRPr lang="en-GB"/>
        </a:p>
      </dgm:t>
    </dgm:pt>
    <dgm:pt modelId="{FD800800-A684-48B7-B474-BC8FD71A0C2C}">
      <dgm:prSet/>
      <dgm:spPr/>
      <dgm:t>
        <a:bodyPr/>
        <a:lstStyle/>
        <a:p>
          <a:r>
            <a:rPr lang="en-GB"/>
            <a:t>Detailed summary of the training objectives stressing the innovative aspects</a:t>
          </a:r>
        </a:p>
      </dgm:t>
    </dgm:pt>
    <dgm:pt modelId="{F99D029C-66EB-44DB-A08C-CEF9AD9C4AAB}" type="parTrans" cxnId="{EEEF7EAE-0FE4-4010-B146-8B13FF99244C}">
      <dgm:prSet/>
      <dgm:spPr/>
      <dgm:t>
        <a:bodyPr/>
        <a:lstStyle/>
        <a:p>
          <a:endParaRPr lang="en-GB"/>
        </a:p>
      </dgm:t>
    </dgm:pt>
    <dgm:pt modelId="{F6985B4D-0128-4A6F-B452-BF34B5651CD6}" type="sibTrans" cxnId="{EEEF7EAE-0FE4-4010-B146-8B13FF99244C}">
      <dgm:prSet/>
      <dgm:spPr/>
      <dgm:t>
        <a:bodyPr/>
        <a:lstStyle/>
        <a:p>
          <a:endParaRPr lang="en-GB"/>
        </a:p>
      </dgm:t>
    </dgm:pt>
    <dgm:pt modelId="{FA123FCC-AE09-4078-9477-237C0E1D85A7}">
      <dgm:prSet/>
      <dgm:spPr/>
      <dgm:t>
        <a:bodyPr/>
        <a:lstStyle/>
        <a:p>
          <a:r>
            <a:rPr lang="en-GB"/>
            <a:t>Training -  core research skills, advanced/additional research skills/transferable skills</a:t>
          </a:r>
        </a:p>
      </dgm:t>
    </dgm:pt>
    <dgm:pt modelId="{BF4EA8F0-ECF0-49A4-BEF0-8F2E04F711E8}" type="parTrans" cxnId="{A5C89FBB-0F10-453C-937C-DE56FF16F3A4}">
      <dgm:prSet/>
      <dgm:spPr/>
      <dgm:t>
        <a:bodyPr/>
        <a:lstStyle/>
        <a:p>
          <a:endParaRPr lang="en-GB"/>
        </a:p>
      </dgm:t>
    </dgm:pt>
    <dgm:pt modelId="{781EF367-1983-4E4C-8120-1B643E355E4F}" type="sibTrans" cxnId="{A5C89FBB-0F10-453C-937C-DE56FF16F3A4}">
      <dgm:prSet/>
      <dgm:spPr/>
      <dgm:t>
        <a:bodyPr/>
        <a:lstStyle/>
        <a:p>
          <a:endParaRPr lang="en-GB"/>
        </a:p>
      </dgm:t>
    </dgm:pt>
    <dgm:pt modelId="{B1099555-D4E1-4643-A466-45DE434A10C8}">
      <dgm:prSet/>
      <dgm:spPr/>
      <dgm:t>
        <a:bodyPr/>
        <a:lstStyle/>
        <a:p>
          <a:r>
            <a:rPr lang="en-GB"/>
            <a:t>Training opportunities unique and tailored to particular areas</a:t>
          </a:r>
        </a:p>
      </dgm:t>
    </dgm:pt>
    <dgm:pt modelId="{864EEEAC-168E-4475-8997-DC629070ECE2}" type="parTrans" cxnId="{D4AB2016-F933-4554-A488-6D605FE4118D}">
      <dgm:prSet/>
      <dgm:spPr/>
      <dgm:t>
        <a:bodyPr/>
        <a:lstStyle/>
        <a:p>
          <a:endParaRPr lang="en-GB"/>
        </a:p>
      </dgm:t>
    </dgm:pt>
    <dgm:pt modelId="{9106DC5E-9593-4D4F-BD01-5D0864530EC0}" type="sibTrans" cxnId="{D4AB2016-F933-4554-A488-6D605FE4118D}">
      <dgm:prSet/>
      <dgm:spPr/>
      <dgm:t>
        <a:bodyPr/>
        <a:lstStyle/>
        <a:p>
          <a:endParaRPr lang="en-GB"/>
        </a:p>
      </dgm:t>
    </dgm:pt>
    <dgm:pt modelId="{86EFE025-7C8E-4ABE-908D-6AC22569D010}">
      <dgm:prSet/>
      <dgm:spPr/>
      <dgm:t>
        <a:bodyPr/>
        <a:lstStyle/>
        <a:p>
          <a:r>
            <a:rPr lang="en-GB"/>
            <a:t>Offered on local and network wide level or wider (as appropriate)</a:t>
          </a:r>
        </a:p>
      </dgm:t>
    </dgm:pt>
    <dgm:pt modelId="{00A45D5B-D3F6-498C-A236-8F78D7BC9EBC}" type="parTrans" cxnId="{AC6FB2F2-A134-478B-897D-3EF0BB3E0589}">
      <dgm:prSet/>
      <dgm:spPr/>
      <dgm:t>
        <a:bodyPr/>
        <a:lstStyle/>
        <a:p>
          <a:endParaRPr lang="en-GB"/>
        </a:p>
      </dgm:t>
    </dgm:pt>
    <dgm:pt modelId="{E7B6DACC-FC0A-45C1-BEFD-4DF90F7EACC7}" type="sibTrans" cxnId="{AC6FB2F2-A134-478B-897D-3EF0BB3E0589}">
      <dgm:prSet/>
      <dgm:spPr/>
      <dgm:t>
        <a:bodyPr/>
        <a:lstStyle/>
        <a:p>
          <a:endParaRPr lang="en-GB"/>
        </a:p>
      </dgm:t>
    </dgm:pt>
    <dgm:pt modelId="{135AB7E9-A6FF-4581-8EB4-87146298F0E1}">
      <dgm:prSet/>
      <dgm:spPr/>
      <dgm:t>
        <a:bodyPr/>
        <a:lstStyle/>
        <a:p>
          <a:r>
            <a:rPr lang="en-GB"/>
            <a:t>Emphasise the role of any non-academic organisations in the training and their impact</a:t>
          </a:r>
        </a:p>
      </dgm:t>
    </dgm:pt>
    <dgm:pt modelId="{A816558F-B4E5-4937-9246-49CCC0CC6F74}" type="parTrans" cxnId="{6BF8CBD1-AA10-490A-96A5-9711164450C6}">
      <dgm:prSet/>
      <dgm:spPr/>
      <dgm:t>
        <a:bodyPr/>
        <a:lstStyle/>
        <a:p>
          <a:endParaRPr lang="en-GB"/>
        </a:p>
      </dgm:t>
    </dgm:pt>
    <dgm:pt modelId="{287CA55B-5A3B-4F3F-B81F-5412727C9AAE}" type="sibTrans" cxnId="{6BF8CBD1-AA10-490A-96A5-9711164450C6}">
      <dgm:prSet/>
      <dgm:spPr/>
      <dgm:t>
        <a:bodyPr/>
        <a:lstStyle/>
        <a:p>
          <a:endParaRPr lang="en-GB"/>
        </a:p>
      </dgm:t>
    </dgm:pt>
    <dgm:pt modelId="{5FBF2BFC-C524-4914-822C-CAEBF3B86D19}">
      <dgm:prSet/>
      <dgm:spPr/>
      <dgm:t>
        <a:bodyPr/>
        <a:lstStyle/>
        <a:p>
          <a:r>
            <a:rPr lang="en-GB"/>
            <a:t>Including secondments is highly recommended to increase impact </a:t>
          </a:r>
        </a:p>
      </dgm:t>
    </dgm:pt>
    <dgm:pt modelId="{2E118060-BCD6-40B3-8FE3-DC156E003AAD}" type="parTrans" cxnId="{DDB5F4AB-7260-47AC-82D0-83349DA29454}">
      <dgm:prSet/>
      <dgm:spPr/>
      <dgm:t>
        <a:bodyPr/>
        <a:lstStyle/>
        <a:p>
          <a:endParaRPr lang="en-GB"/>
        </a:p>
      </dgm:t>
    </dgm:pt>
    <dgm:pt modelId="{2C307D81-6EC3-4E1C-81E4-04FA55FB201F}" type="sibTrans" cxnId="{DDB5F4AB-7260-47AC-82D0-83349DA29454}">
      <dgm:prSet/>
      <dgm:spPr/>
      <dgm:t>
        <a:bodyPr/>
        <a:lstStyle/>
        <a:p>
          <a:endParaRPr lang="en-GB"/>
        </a:p>
      </dgm:t>
    </dgm:pt>
    <dgm:pt modelId="{AE92AB05-54F2-4488-851A-E164CA98456F}">
      <dgm:prSet/>
      <dgm:spPr/>
      <dgm:t>
        <a:bodyPr/>
        <a:lstStyle/>
        <a:p>
          <a:r>
            <a:rPr lang="en-GB"/>
            <a:t>Think about links to </a:t>
          </a:r>
          <a:r>
            <a:rPr lang="en-GB">
              <a:hlinkClick xmlns:r="http://schemas.openxmlformats.org/officeDocument/2006/relationships" r:id="rId1"/>
            </a:rPr>
            <a:t>ECTS</a:t>
          </a:r>
          <a:r>
            <a:rPr lang="en-GB"/>
            <a:t>, </a:t>
          </a:r>
          <a:r>
            <a:rPr lang="en-GB">
              <a:hlinkClick xmlns:r="http://schemas.openxmlformats.org/officeDocument/2006/relationships" r:id="rId2"/>
            </a:rPr>
            <a:t>EDCI</a:t>
          </a:r>
          <a:r>
            <a:rPr lang="en-GB"/>
            <a:t> etc - European approach to micro-credentials</a:t>
          </a:r>
        </a:p>
      </dgm:t>
    </dgm:pt>
    <dgm:pt modelId="{A53B3EEC-F49D-4641-A2C1-FE2F36AC31C5}" type="parTrans" cxnId="{E9C3FF82-46FE-45AC-B0FD-44110399FF72}">
      <dgm:prSet/>
      <dgm:spPr/>
      <dgm:t>
        <a:bodyPr/>
        <a:lstStyle/>
        <a:p>
          <a:endParaRPr lang="en-GB"/>
        </a:p>
      </dgm:t>
    </dgm:pt>
    <dgm:pt modelId="{C182D5E0-1B37-4219-A217-A6549FC549F1}" type="sibTrans" cxnId="{E9C3FF82-46FE-45AC-B0FD-44110399FF72}">
      <dgm:prSet/>
      <dgm:spPr/>
      <dgm:t>
        <a:bodyPr/>
        <a:lstStyle/>
        <a:p>
          <a:endParaRPr lang="en-GB"/>
        </a:p>
      </dgm:t>
    </dgm:pt>
    <dgm:pt modelId="{2362B65A-0014-430B-B0AF-9E81E2052748}">
      <dgm:prSet/>
      <dgm:spPr/>
      <dgm:t>
        <a:bodyPr/>
        <a:lstStyle/>
        <a:p>
          <a:r>
            <a:rPr lang="en-GB"/>
            <a:t>What other training programmes are you apart of that the DN can take advantage of – Erasmus+. EIT, UKRI DC, COFUND  </a:t>
          </a:r>
        </a:p>
      </dgm:t>
    </dgm:pt>
    <dgm:pt modelId="{9494472E-776F-4785-BB19-54EE3A8B32B4}" type="parTrans" cxnId="{C2C41322-3F44-498F-A300-88E411262E67}">
      <dgm:prSet/>
      <dgm:spPr/>
      <dgm:t>
        <a:bodyPr/>
        <a:lstStyle/>
        <a:p>
          <a:endParaRPr lang="en-GB"/>
        </a:p>
      </dgm:t>
    </dgm:pt>
    <dgm:pt modelId="{F3463692-1B1E-4C6D-AA36-F21C44A4A323}" type="sibTrans" cxnId="{C2C41322-3F44-498F-A300-88E411262E67}">
      <dgm:prSet/>
      <dgm:spPr/>
      <dgm:t>
        <a:bodyPr/>
        <a:lstStyle/>
        <a:p>
          <a:endParaRPr lang="en-GB"/>
        </a:p>
      </dgm:t>
    </dgm:pt>
    <dgm:pt modelId="{63D7AF98-B306-43E0-8B2C-029FAE8218FA}" type="pres">
      <dgm:prSet presAssocID="{3419E844-9D86-4811-B862-F2CA0B0B7F23}" presName="linear" presStyleCnt="0">
        <dgm:presLayoutVars>
          <dgm:dir/>
          <dgm:animLvl val="lvl"/>
          <dgm:resizeHandles val="exact"/>
        </dgm:presLayoutVars>
      </dgm:prSet>
      <dgm:spPr/>
    </dgm:pt>
    <dgm:pt modelId="{7AC51A34-4D7C-436F-B2AD-F6CBA85B65E4}" type="pres">
      <dgm:prSet presAssocID="{1F465D24-A9DD-4C22-9736-E0930E9F2CBD}" presName="parentLin" presStyleCnt="0"/>
      <dgm:spPr/>
    </dgm:pt>
    <dgm:pt modelId="{78655F16-1361-4034-B103-BFA050B6D645}" type="pres">
      <dgm:prSet presAssocID="{1F465D24-A9DD-4C22-9736-E0930E9F2CBD}" presName="parentLeftMargin" presStyleLbl="node1" presStyleIdx="0" presStyleCnt="2"/>
      <dgm:spPr/>
    </dgm:pt>
    <dgm:pt modelId="{F378734F-75E2-4307-8B26-139FDFF90C3F}" type="pres">
      <dgm:prSet presAssocID="{1F465D24-A9DD-4C22-9736-E0930E9F2CBD}" presName="parentText" presStyleLbl="node1" presStyleIdx="0" presStyleCnt="2">
        <dgm:presLayoutVars>
          <dgm:chMax val="0"/>
          <dgm:bulletEnabled val="1"/>
        </dgm:presLayoutVars>
      </dgm:prSet>
      <dgm:spPr/>
    </dgm:pt>
    <dgm:pt modelId="{D2C83AA0-231A-4ACD-B937-B92A435F6B50}" type="pres">
      <dgm:prSet presAssocID="{1F465D24-A9DD-4C22-9736-E0930E9F2CBD}" presName="negativeSpace" presStyleCnt="0"/>
      <dgm:spPr/>
    </dgm:pt>
    <dgm:pt modelId="{14C38E5A-EEFB-499A-A1A6-CAAD59B21A78}" type="pres">
      <dgm:prSet presAssocID="{1F465D24-A9DD-4C22-9736-E0930E9F2CBD}" presName="childText" presStyleLbl="conFgAcc1" presStyleIdx="0" presStyleCnt="2">
        <dgm:presLayoutVars>
          <dgm:bulletEnabled val="1"/>
        </dgm:presLayoutVars>
      </dgm:prSet>
      <dgm:spPr/>
    </dgm:pt>
    <dgm:pt modelId="{A7F9FEF9-EC9B-49F3-BB4A-083A933E012C}" type="pres">
      <dgm:prSet presAssocID="{10CE27A6-8CD1-44E7-91E1-F5404E61C053}" presName="spaceBetweenRectangles" presStyleCnt="0"/>
      <dgm:spPr/>
    </dgm:pt>
    <dgm:pt modelId="{C8A66C73-EA50-4B28-B424-CF6F4E1EBB08}" type="pres">
      <dgm:prSet presAssocID="{351A8F98-3250-4913-9729-5DF1D01B6054}" presName="parentLin" presStyleCnt="0"/>
      <dgm:spPr/>
    </dgm:pt>
    <dgm:pt modelId="{0347D1CE-C8D9-44A0-9B98-84DF17F02DA1}" type="pres">
      <dgm:prSet presAssocID="{351A8F98-3250-4913-9729-5DF1D01B6054}" presName="parentLeftMargin" presStyleLbl="node1" presStyleIdx="0" presStyleCnt="2"/>
      <dgm:spPr/>
    </dgm:pt>
    <dgm:pt modelId="{A407520E-A1E6-47CE-925E-423F648B2F3B}" type="pres">
      <dgm:prSet presAssocID="{351A8F98-3250-4913-9729-5DF1D01B6054}" presName="parentText" presStyleLbl="node1" presStyleIdx="1" presStyleCnt="2">
        <dgm:presLayoutVars>
          <dgm:chMax val="0"/>
          <dgm:bulletEnabled val="1"/>
        </dgm:presLayoutVars>
      </dgm:prSet>
      <dgm:spPr/>
    </dgm:pt>
    <dgm:pt modelId="{83C90278-417F-4AAB-8DDD-402C5936E41C}" type="pres">
      <dgm:prSet presAssocID="{351A8F98-3250-4913-9729-5DF1D01B6054}" presName="negativeSpace" presStyleCnt="0"/>
      <dgm:spPr/>
    </dgm:pt>
    <dgm:pt modelId="{00114B63-427C-4AA5-A7C2-FD5A99467511}" type="pres">
      <dgm:prSet presAssocID="{351A8F98-3250-4913-9729-5DF1D01B6054}" presName="childText" presStyleLbl="conFgAcc1" presStyleIdx="1" presStyleCnt="2">
        <dgm:presLayoutVars>
          <dgm:bulletEnabled val="1"/>
        </dgm:presLayoutVars>
      </dgm:prSet>
      <dgm:spPr/>
    </dgm:pt>
  </dgm:ptLst>
  <dgm:cxnLst>
    <dgm:cxn modelId="{5347DA04-C0FE-4865-AB1C-90E0E6A0D27D}" type="presOf" srcId="{73B84678-45B2-455E-8617-7A5893165AD5}" destId="{00114B63-427C-4AA5-A7C2-FD5A99467511}" srcOrd="0" destOrd="5" presId="urn:microsoft.com/office/officeart/2005/8/layout/list1"/>
    <dgm:cxn modelId="{A125470F-7B97-4C08-9A11-F1C37B99C748}" srcId="{351A8F98-3250-4913-9729-5DF1D01B6054}" destId="{A731173A-BD40-4246-AC2B-0A18AA7684B0}" srcOrd="2" destOrd="0" parTransId="{FD930D22-5EF6-4FA1-9740-3FD7B117A0D9}" sibTransId="{6EF9DC27-EF75-4355-ABAB-10A36E74DCD5}"/>
    <dgm:cxn modelId="{D4AB2016-F933-4554-A488-6D605FE4118D}" srcId="{1F465D24-A9DD-4C22-9736-E0930E9F2CBD}" destId="{B1099555-D4E1-4643-A466-45DE434A10C8}" srcOrd="2" destOrd="0" parTransId="{864EEEAC-168E-4475-8997-DC629070ECE2}" sibTransId="{9106DC5E-9593-4D4F-BD01-5D0864530EC0}"/>
    <dgm:cxn modelId="{C2C41322-3F44-498F-A300-88E411262E67}" srcId="{1F465D24-A9DD-4C22-9736-E0930E9F2CBD}" destId="{2362B65A-0014-430B-B0AF-9E81E2052748}" srcOrd="7" destOrd="0" parTransId="{9494472E-776F-4785-BB19-54EE3A8B32B4}" sibTransId="{F3463692-1B1E-4C6D-AA36-F21C44A4A323}"/>
    <dgm:cxn modelId="{5E2B5824-5462-4B67-A21A-9134CAF193AA}" srcId="{351A8F98-3250-4913-9729-5DF1D01B6054}" destId="{A4D608D0-3DDF-47A3-AB0C-DD4A9610DEBA}" srcOrd="6" destOrd="0" parTransId="{D1C71690-7C09-4BDA-8BAB-D93EE4487F8D}" sibTransId="{DC3B0CCF-2918-4234-B097-4F3B5DF669A5}"/>
    <dgm:cxn modelId="{798C752A-C869-4039-BC8A-2D38DAD150F1}" type="presOf" srcId="{AE92AB05-54F2-4488-851A-E164CA98456F}" destId="{14C38E5A-EEFB-499A-A1A6-CAAD59B21A78}" srcOrd="0" destOrd="6" presId="urn:microsoft.com/office/officeart/2005/8/layout/list1"/>
    <dgm:cxn modelId="{83F9202B-04BD-4186-A7C5-9C3F7FDCBC9E}" type="presOf" srcId="{DE672BEC-ECED-44F9-9A16-9E0642205E90}" destId="{00114B63-427C-4AA5-A7C2-FD5A99467511}" srcOrd="0" destOrd="1" presId="urn:microsoft.com/office/officeart/2005/8/layout/list1"/>
    <dgm:cxn modelId="{14B02B3D-5BED-4006-BCE8-557EDFBC69A4}" type="presOf" srcId="{86EFE025-7C8E-4ABE-908D-6AC22569D010}" destId="{14C38E5A-EEFB-499A-A1A6-CAAD59B21A78}" srcOrd="0" destOrd="3" presId="urn:microsoft.com/office/officeart/2005/8/layout/list1"/>
    <dgm:cxn modelId="{D9C5D741-17FC-4BFA-B3F9-3FEEBBA77574}" type="presOf" srcId="{135AB7E9-A6FF-4581-8EB4-87146298F0E1}" destId="{14C38E5A-EEFB-499A-A1A6-CAAD59B21A78}" srcOrd="0" destOrd="4" presId="urn:microsoft.com/office/officeart/2005/8/layout/list1"/>
    <dgm:cxn modelId="{A8091D7D-1520-4B4B-8250-8D4A175971A0}" type="presOf" srcId="{A731173A-BD40-4246-AC2B-0A18AA7684B0}" destId="{00114B63-427C-4AA5-A7C2-FD5A99467511}" srcOrd="0" destOrd="2" presId="urn:microsoft.com/office/officeart/2005/8/layout/list1"/>
    <dgm:cxn modelId="{E9C3FF82-46FE-45AC-B0FD-44110399FF72}" srcId="{1F465D24-A9DD-4C22-9736-E0930E9F2CBD}" destId="{AE92AB05-54F2-4488-851A-E164CA98456F}" srcOrd="6" destOrd="0" parTransId="{A53B3EEC-F49D-4641-A2C1-FE2F36AC31C5}" sibTransId="{C182D5E0-1B37-4219-A217-A6549FC549F1}"/>
    <dgm:cxn modelId="{243BDA86-EBAC-4A63-986F-7106A1C75EC6}" srcId="{3419E844-9D86-4811-B862-F2CA0B0B7F23}" destId="{1F465D24-A9DD-4C22-9736-E0930E9F2CBD}" srcOrd="0" destOrd="0" parTransId="{108242B2-4A51-48B7-8282-7999F2564D94}" sibTransId="{10CE27A6-8CD1-44E7-91E1-F5404E61C053}"/>
    <dgm:cxn modelId="{96A7CE89-E4CE-4CFF-B4E9-59973E614DEA}" srcId="{351A8F98-3250-4913-9729-5DF1D01B6054}" destId="{2EF4AB96-8285-4B84-AF11-FCE3BA508874}" srcOrd="3" destOrd="0" parTransId="{F62CA41B-3876-4401-ABC3-224B28A2FDD4}" sibTransId="{D20D903F-03BB-4DF0-A7D8-E3AC3D1952AC}"/>
    <dgm:cxn modelId="{A17CCF8F-87AE-4F46-8C26-9058CFC39DFB}" type="presOf" srcId="{1F465D24-A9DD-4C22-9736-E0930E9F2CBD}" destId="{F378734F-75E2-4307-8B26-139FDFF90C3F}" srcOrd="1" destOrd="0" presId="urn:microsoft.com/office/officeart/2005/8/layout/list1"/>
    <dgm:cxn modelId="{F4190194-534B-4F5E-82E8-4B1400202631}" type="presOf" srcId="{2EF4AB96-8285-4B84-AF11-FCE3BA508874}" destId="{00114B63-427C-4AA5-A7C2-FD5A99467511}" srcOrd="0" destOrd="3" presId="urn:microsoft.com/office/officeart/2005/8/layout/list1"/>
    <dgm:cxn modelId="{53A9BDA1-D371-4B2A-B1FF-80DA6CF7572D}" srcId="{351A8F98-3250-4913-9729-5DF1D01B6054}" destId="{DE672BEC-ECED-44F9-9A16-9E0642205E90}" srcOrd="1" destOrd="0" parTransId="{C2035ACC-BF82-489F-A462-82C0AAC21CFC}" sibTransId="{FE176CDE-8993-4AEE-AC73-23363F3A0FC4}"/>
    <dgm:cxn modelId="{91133BA3-5327-4929-883F-0FFE368C076A}" type="presOf" srcId="{3F1C38D7-5F91-42DD-A1C2-649114BE7829}" destId="{00114B63-427C-4AA5-A7C2-FD5A99467511}" srcOrd="0" destOrd="7" presId="urn:microsoft.com/office/officeart/2005/8/layout/list1"/>
    <dgm:cxn modelId="{DDB5F4AB-7260-47AC-82D0-83349DA29454}" srcId="{1F465D24-A9DD-4C22-9736-E0930E9F2CBD}" destId="{5FBF2BFC-C524-4914-822C-CAEBF3B86D19}" srcOrd="5" destOrd="0" parTransId="{2E118060-BCD6-40B3-8FE3-DC156E003AAD}" sibTransId="{2C307D81-6EC3-4E1C-81E4-04FA55FB201F}"/>
    <dgm:cxn modelId="{EEEF7EAE-0FE4-4010-B146-8B13FF99244C}" srcId="{1F465D24-A9DD-4C22-9736-E0930E9F2CBD}" destId="{FD800800-A684-48B7-B474-BC8FD71A0C2C}" srcOrd="0" destOrd="0" parTransId="{F99D029C-66EB-44DB-A08C-CEF9AD9C4AAB}" sibTransId="{F6985B4D-0128-4A6F-B452-BF34B5651CD6}"/>
    <dgm:cxn modelId="{6FCA6DB2-042E-4422-946A-0161BB218573}" srcId="{3419E844-9D86-4811-B862-F2CA0B0B7F23}" destId="{351A8F98-3250-4913-9729-5DF1D01B6054}" srcOrd="1" destOrd="0" parTransId="{D069FC8E-35DA-4B8C-B418-C9D2A6964568}" sibTransId="{8510E189-CAFA-409C-BEA1-396A5AE00FCE}"/>
    <dgm:cxn modelId="{FB20FFB5-1EE8-4A89-93C0-1DFDAAFC05B8}" type="presOf" srcId="{3419E844-9D86-4811-B862-F2CA0B0B7F23}" destId="{63D7AF98-B306-43E0-8B2C-029FAE8218FA}" srcOrd="0" destOrd="0" presId="urn:microsoft.com/office/officeart/2005/8/layout/list1"/>
    <dgm:cxn modelId="{A5C89FBB-0F10-453C-937C-DE56FF16F3A4}" srcId="{1F465D24-A9DD-4C22-9736-E0930E9F2CBD}" destId="{FA123FCC-AE09-4078-9477-237C0E1D85A7}" srcOrd="1" destOrd="0" parTransId="{BF4EA8F0-ECF0-49A4-BEF0-8F2E04F711E8}" sibTransId="{781EF367-1983-4E4C-8120-1B643E355E4F}"/>
    <dgm:cxn modelId="{AA1C54BD-C969-4668-8877-AFEDFDC57D74}" type="presOf" srcId="{0502F93B-815C-4D3A-906E-9AEBAEC66056}" destId="{00114B63-427C-4AA5-A7C2-FD5A99467511}" srcOrd="0" destOrd="4" presId="urn:microsoft.com/office/officeart/2005/8/layout/list1"/>
    <dgm:cxn modelId="{37B726C8-102C-41AF-B123-AE9BF7E21723}" srcId="{351A8F98-3250-4913-9729-5DF1D01B6054}" destId="{73B84678-45B2-455E-8617-7A5893165AD5}" srcOrd="5" destOrd="0" parTransId="{2EEF82D7-A355-4F7B-9521-F1309894A8EA}" sibTransId="{872CE627-DF31-4A8F-8EEA-99D7E7A60999}"/>
    <dgm:cxn modelId="{142A28CA-772D-4809-970C-406E1B2AC2CE}" type="presOf" srcId="{FA123FCC-AE09-4078-9477-237C0E1D85A7}" destId="{14C38E5A-EEFB-499A-A1A6-CAAD59B21A78}" srcOrd="0" destOrd="1" presId="urn:microsoft.com/office/officeart/2005/8/layout/list1"/>
    <dgm:cxn modelId="{6BF8CBD1-AA10-490A-96A5-9711164450C6}" srcId="{1F465D24-A9DD-4C22-9736-E0930E9F2CBD}" destId="{135AB7E9-A6FF-4581-8EB4-87146298F0E1}" srcOrd="4" destOrd="0" parTransId="{A816558F-B4E5-4937-9246-49CCC0CC6F74}" sibTransId="{287CA55B-5A3B-4F3F-B81F-5412727C9AAE}"/>
    <dgm:cxn modelId="{8243A5D9-B9DC-4CC1-9C37-0A521FC8B287}" type="presOf" srcId="{A4D608D0-3DDF-47A3-AB0C-DD4A9610DEBA}" destId="{00114B63-427C-4AA5-A7C2-FD5A99467511}" srcOrd="0" destOrd="6" presId="urn:microsoft.com/office/officeart/2005/8/layout/list1"/>
    <dgm:cxn modelId="{DC0DE1DC-8F62-426A-A4E6-13696853CA1B}" type="presOf" srcId="{351A8F98-3250-4913-9729-5DF1D01B6054}" destId="{A407520E-A1E6-47CE-925E-423F648B2F3B}" srcOrd="1" destOrd="0" presId="urn:microsoft.com/office/officeart/2005/8/layout/list1"/>
    <dgm:cxn modelId="{2A927BE3-9161-437E-B789-FD2258A0754A}" type="presOf" srcId="{2362B65A-0014-430B-B0AF-9E81E2052748}" destId="{14C38E5A-EEFB-499A-A1A6-CAAD59B21A78}" srcOrd="0" destOrd="7" presId="urn:microsoft.com/office/officeart/2005/8/layout/list1"/>
    <dgm:cxn modelId="{D42412EC-0683-4373-8B14-DA581A1540F9}" srcId="{351A8F98-3250-4913-9729-5DF1D01B6054}" destId="{0502F93B-815C-4D3A-906E-9AEBAEC66056}" srcOrd="4" destOrd="0" parTransId="{2155878F-F72A-4F3F-8F75-B389E6434122}" sibTransId="{866833B6-547A-4694-B11A-763254433846}"/>
    <dgm:cxn modelId="{031F4FEC-AF51-49B4-BC4F-9342209E2976}" type="presOf" srcId="{5FBF2BFC-C524-4914-822C-CAEBF3B86D19}" destId="{14C38E5A-EEFB-499A-A1A6-CAAD59B21A78}" srcOrd="0" destOrd="5" presId="urn:microsoft.com/office/officeart/2005/8/layout/list1"/>
    <dgm:cxn modelId="{F6DAC1EF-1A48-4EA3-9F23-547850E2F76F}" type="presOf" srcId="{B1099555-D4E1-4643-A466-45DE434A10C8}" destId="{14C38E5A-EEFB-499A-A1A6-CAAD59B21A78}" srcOrd="0" destOrd="2" presId="urn:microsoft.com/office/officeart/2005/8/layout/list1"/>
    <dgm:cxn modelId="{4D74F1F1-3253-4E5B-9DC7-C7B9FFCB270C}" srcId="{351A8F98-3250-4913-9729-5DF1D01B6054}" destId="{2E5B9035-153C-4C1F-8999-6506C1B19BD1}" srcOrd="0" destOrd="0" parTransId="{6F4F1574-F1E6-453D-B74D-E26A5E5268C8}" sibTransId="{C24FE28C-EBB7-4492-A0C2-29F9CB3DC68A}"/>
    <dgm:cxn modelId="{AC6FB2F2-A134-478B-897D-3EF0BB3E0589}" srcId="{1F465D24-A9DD-4C22-9736-E0930E9F2CBD}" destId="{86EFE025-7C8E-4ABE-908D-6AC22569D010}" srcOrd="3" destOrd="0" parTransId="{00A45D5B-D3F6-498C-A236-8F78D7BC9EBC}" sibTransId="{E7B6DACC-FC0A-45C1-BEFD-4DF90F7EACC7}"/>
    <dgm:cxn modelId="{FD443EF4-2E8A-4D1D-B317-BEFAC9FF165A}" type="presOf" srcId="{2E5B9035-153C-4C1F-8999-6506C1B19BD1}" destId="{00114B63-427C-4AA5-A7C2-FD5A99467511}" srcOrd="0" destOrd="0" presId="urn:microsoft.com/office/officeart/2005/8/layout/list1"/>
    <dgm:cxn modelId="{627CB1F6-F45D-4AA0-8792-0A87B9393810}" type="presOf" srcId="{351A8F98-3250-4913-9729-5DF1D01B6054}" destId="{0347D1CE-C8D9-44A0-9B98-84DF17F02DA1}" srcOrd="0" destOrd="0" presId="urn:microsoft.com/office/officeart/2005/8/layout/list1"/>
    <dgm:cxn modelId="{8414D7F7-C2DA-437F-8E33-EC86054621BA}" type="presOf" srcId="{1F465D24-A9DD-4C22-9736-E0930E9F2CBD}" destId="{78655F16-1361-4034-B103-BFA050B6D645}" srcOrd="0" destOrd="0" presId="urn:microsoft.com/office/officeart/2005/8/layout/list1"/>
    <dgm:cxn modelId="{342635FA-D366-423F-831D-FAA6E507F65E}" srcId="{351A8F98-3250-4913-9729-5DF1D01B6054}" destId="{3F1C38D7-5F91-42DD-A1C2-649114BE7829}" srcOrd="7" destOrd="0" parTransId="{7C37E6A0-F9A5-48FC-A977-1B162246A2BC}" sibTransId="{CCD8DAA2-5FBA-4CCB-933A-EE30F763FEFE}"/>
    <dgm:cxn modelId="{4B21F8FB-7374-41B3-AEEF-92377DABAC2A}" type="presOf" srcId="{FD800800-A684-48B7-B474-BC8FD71A0C2C}" destId="{14C38E5A-EEFB-499A-A1A6-CAAD59B21A78}" srcOrd="0" destOrd="0" presId="urn:microsoft.com/office/officeart/2005/8/layout/list1"/>
    <dgm:cxn modelId="{F7456A37-A535-40F8-BE5B-007D017B3ED8}" type="presParOf" srcId="{63D7AF98-B306-43E0-8B2C-029FAE8218FA}" destId="{7AC51A34-4D7C-436F-B2AD-F6CBA85B65E4}" srcOrd="0" destOrd="0" presId="urn:microsoft.com/office/officeart/2005/8/layout/list1"/>
    <dgm:cxn modelId="{46F54793-8EF7-44B4-9915-10634493AAF9}" type="presParOf" srcId="{7AC51A34-4D7C-436F-B2AD-F6CBA85B65E4}" destId="{78655F16-1361-4034-B103-BFA050B6D645}" srcOrd="0" destOrd="0" presId="urn:microsoft.com/office/officeart/2005/8/layout/list1"/>
    <dgm:cxn modelId="{31CD05F2-1E18-46D5-9B84-F8A04263C9CF}" type="presParOf" srcId="{7AC51A34-4D7C-436F-B2AD-F6CBA85B65E4}" destId="{F378734F-75E2-4307-8B26-139FDFF90C3F}" srcOrd="1" destOrd="0" presId="urn:microsoft.com/office/officeart/2005/8/layout/list1"/>
    <dgm:cxn modelId="{F1996B5C-353E-4370-BBC1-AB203F26573E}" type="presParOf" srcId="{63D7AF98-B306-43E0-8B2C-029FAE8218FA}" destId="{D2C83AA0-231A-4ACD-B937-B92A435F6B50}" srcOrd="1" destOrd="0" presId="urn:microsoft.com/office/officeart/2005/8/layout/list1"/>
    <dgm:cxn modelId="{8157DFDB-D790-419E-BB82-BE8A5A2E9F01}" type="presParOf" srcId="{63D7AF98-B306-43E0-8B2C-029FAE8218FA}" destId="{14C38E5A-EEFB-499A-A1A6-CAAD59B21A78}" srcOrd="2" destOrd="0" presId="urn:microsoft.com/office/officeart/2005/8/layout/list1"/>
    <dgm:cxn modelId="{EE9038AD-2C25-43D4-A6F0-6AD82763003C}" type="presParOf" srcId="{63D7AF98-B306-43E0-8B2C-029FAE8218FA}" destId="{A7F9FEF9-EC9B-49F3-BB4A-083A933E012C}" srcOrd="3" destOrd="0" presId="urn:microsoft.com/office/officeart/2005/8/layout/list1"/>
    <dgm:cxn modelId="{6A000DC8-D05D-483A-BF12-EF2E8624889D}" type="presParOf" srcId="{63D7AF98-B306-43E0-8B2C-029FAE8218FA}" destId="{C8A66C73-EA50-4B28-B424-CF6F4E1EBB08}" srcOrd="4" destOrd="0" presId="urn:microsoft.com/office/officeart/2005/8/layout/list1"/>
    <dgm:cxn modelId="{DD84D140-D091-4B41-B263-D596415EAB3E}" type="presParOf" srcId="{C8A66C73-EA50-4B28-B424-CF6F4E1EBB08}" destId="{0347D1CE-C8D9-44A0-9B98-84DF17F02DA1}" srcOrd="0" destOrd="0" presId="urn:microsoft.com/office/officeart/2005/8/layout/list1"/>
    <dgm:cxn modelId="{E82178E5-AFA5-4D1C-9BEF-157B86B38DFB}" type="presParOf" srcId="{C8A66C73-EA50-4B28-B424-CF6F4E1EBB08}" destId="{A407520E-A1E6-47CE-925E-423F648B2F3B}" srcOrd="1" destOrd="0" presId="urn:microsoft.com/office/officeart/2005/8/layout/list1"/>
    <dgm:cxn modelId="{856EC56F-9809-4731-9BD5-878567FBE365}" type="presParOf" srcId="{63D7AF98-B306-43E0-8B2C-029FAE8218FA}" destId="{83C90278-417F-4AAB-8DDD-402C5936E41C}" srcOrd="5" destOrd="0" presId="urn:microsoft.com/office/officeart/2005/8/layout/list1"/>
    <dgm:cxn modelId="{10C5F263-8674-49C2-8F14-001FA7F01131}" type="presParOf" srcId="{63D7AF98-B306-43E0-8B2C-029FAE8218FA}" destId="{00114B63-427C-4AA5-A7C2-FD5A9946751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F46EFE-E579-49E7-AAC5-9F1229D5F120}"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GB"/>
        </a:p>
      </dgm:t>
    </dgm:pt>
    <dgm:pt modelId="{166651F5-E133-4D7D-A872-41F5FEF8E1AE}">
      <dgm:prSet custT="1"/>
      <dgm:spPr/>
      <dgm:t>
        <a:bodyPr/>
        <a:lstStyle/>
        <a:p>
          <a:r>
            <a:rPr lang="en-GB" sz="1800"/>
            <a:t>Enhancing the career perspectives and employability of researchers - contribution to their skills development</a:t>
          </a:r>
        </a:p>
      </dgm:t>
    </dgm:pt>
    <dgm:pt modelId="{A595ED58-1FF7-426A-8F47-53775A61E909}" type="parTrans" cxnId="{C71906E1-BD29-4034-924E-891100184BE6}">
      <dgm:prSet/>
      <dgm:spPr/>
      <dgm:t>
        <a:bodyPr/>
        <a:lstStyle/>
        <a:p>
          <a:endParaRPr lang="en-GB"/>
        </a:p>
      </dgm:t>
    </dgm:pt>
    <dgm:pt modelId="{93284FD4-00BD-4CB0-B5A0-B68845824B8C}" type="sibTrans" cxnId="{C71906E1-BD29-4034-924E-891100184BE6}">
      <dgm:prSet/>
      <dgm:spPr/>
      <dgm:t>
        <a:bodyPr/>
        <a:lstStyle/>
        <a:p>
          <a:endParaRPr lang="en-GB"/>
        </a:p>
      </dgm:t>
    </dgm:pt>
    <dgm:pt modelId="{F812B181-0EC4-477A-A2E7-AA722316B612}">
      <dgm:prSet custT="1"/>
      <dgm:spPr/>
      <dgm:t>
        <a:bodyPr/>
        <a:lstStyle/>
        <a:p>
          <a:r>
            <a:rPr lang="en-GB" sz="1800"/>
            <a:t>Explain the impact of the research and training on the Fellows’ careers</a:t>
          </a:r>
        </a:p>
      </dgm:t>
    </dgm:pt>
    <dgm:pt modelId="{570FBBF0-E7C1-49C3-B750-EADD286BAC88}" type="parTrans" cxnId="{C35EE40D-6ED3-491D-BE3A-FB1A733FA78D}">
      <dgm:prSet/>
      <dgm:spPr/>
      <dgm:t>
        <a:bodyPr/>
        <a:lstStyle/>
        <a:p>
          <a:endParaRPr lang="en-GB"/>
        </a:p>
      </dgm:t>
    </dgm:pt>
    <dgm:pt modelId="{545C1DD8-BAD7-44FC-B8BC-481F71EE0B8F}" type="sibTrans" cxnId="{C35EE40D-6ED3-491D-BE3A-FB1A733FA78D}">
      <dgm:prSet/>
      <dgm:spPr/>
      <dgm:t>
        <a:bodyPr/>
        <a:lstStyle/>
        <a:p>
          <a:endParaRPr lang="en-GB"/>
        </a:p>
      </dgm:t>
    </dgm:pt>
    <dgm:pt modelId="{5C87A13F-A7FE-4D7D-9FB2-AC639AC6FD6C}">
      <dgm:prSet custT="1"/>
      <dgm:spPr/>
      <dgm:t>
        <a:bodyPr/>
        <a:lstStyle/>
        <a:p>
          <a:r>
            <a:rPr lang="en-GB" sz="1800"/>
            <a:t>Link research training, transferable skill development and exposure to different sectors</a:t>
          </a:r>
        </a:p>
      </dgm:t>
    </dgm:pt>
    <dgm:pt modelId="{8087406E-470B-48EF-9EAA-C3FB1D4C40D1}" type="parTrans" cxnId="{273AB097-40CC-4EF3-97E9-CD941DA1E73F}">
      <dgm:prSet/>
      <dgm:spPr/>
      <dgm:t>
        <a:bodyPr/>
        <a:lstStyle/>
        <a:p>
          <a:endParaRPr lang="en-GB"/>
        </a:p>
      </dgm:t>
    </dgm:pt>
    <dgm:pt modelId="{B010DAD8-3053-4FD9-90EC-3A945F6C1EA6}" type="sibTrans" cxnId="{273AB097-40CC-4EF3-97E9-CD941DA1E73F}">
      <dgm:prSet/>
      <dgm:spPr/>
      <dgm:t>
        <a:bodyPr/>
        <a:lstStyle/>
        <a:p>
          <a:endParaRPr lang="en-GB"/>
        </a:p>
      </dgm:t>
    </dgm:pt>
    <dgm:pt modelId="{4E1A2D3C-12A8-4DF2-8407-4578CA78F2FB}">
      <dgm:prSet custT="1"/>
      <dgm:spPr/>
      <dgm:t>
        <a:bodyPr/>
        <a:lstStyle/>
        <a:p>
          <a:r>
            <a:rPr lang="en-GB" sz="1800"/>
            <a:t>Think about how the research programme fits into higher level EU policies:</a:t>
          </a:r>
        </a:p>
      </dgm:t>
    </dgm:pt>
    <dgm:pt modelId="{BDFF559F-FA04-44C0-8DD5-771457481497}" type="parTrans" cxnId="{F30C8A8D-FCA4-4D5D-B92C-06A2C80FF943}">
      <dgm:prSet/>
      <dgm:spPr/>
      <dgm:t>
        <a:bodyPr/>
        <a:lstStyle/>
        <a:p>
          <a:endParaRPr lang="en-GB"/>
        </a:p>
      </dgm:t>
    </dgm:pt>
    <dgm:pt modelId="{F2501263-AE9A-4807-B942-DEDE6D31275E}" type="sibTrans" cxnId="{F30C8A8D-FCA4-4D5D-B92C-06A2C80FF943}">
      <dgm:prSet/>
      <dgm:spPr/>
      <dgm:t>
        <a:bodyPr/>
        <a:lstStyle/>
        <a:p>
          <a:endParaRPr lang="en-GB"/>
        </a:p>
      </dgm:t>
    </dgm:pt>
    <dgm:pt modelId="{57DF9300-EFAD-41C6-961A-CBEAFF2D8498}">
      <dgm:prSet custT="1"/>
      <dgm:spPr/>
      <dgm:t>
        <a:bodyPr/>
        <a:lstStyle/>
        <a:p>
          <a:r>
            <a:rPr lang="en-GB" sz="1800"/>
            <a:t>European Charter for Researchers, Code of Conduct for the Recruitment of Researchers, European Code of Conduct for Research Integrity, MSCA Guidelines for Supervision </a:t>
          </a:r>
        </a:p>
      </dgm:t>
    </dgm:pt>
    <dgm:pt modelId="{FE2E8A5B-54AC-427C-BC11-1DAD662D21A3}" type="parTrans" cxnId="{3C237879-A084-4AD4-9C91-40CA4A13639E}">
      <dgm:prSet/>
      <dgm:spPr/>
      <dgm:t>
        <a:bodyPr/>
        <a:lstStyle/>
        <a:p>
          <a:endParaRPr lang="en-GB"/>
        </a:p>
      </dgm:t>
    </dgm:pt>
    <dgm:pt modelId="{1722CA9A-DBAD-4C2F-A9BA-47CBDB5931FC}" type="sibTrans" cxnId="{3C237879-A084-4AD4-9C91-40CA4A13639E}">
      <dgm:prSet/>
      <dgm:spPr/>
      <dgm:t>
        <a:bodyPr/>
        <a:lstStyle/>
        <a:p>
          <a:endParaRPr lang="en-GB"/>
        </a:p>
      </dgm:t>
    </dgm:pt>
    <dgm:pt modelId="{00F62ECB-A360-4752-96F9-628ED3CBCFA6}">
      <dgm:prSet custT="1"/>
      <dgm:spPr/>
      <dgm:t>
        <a:bodyPr/>
        <a:lstStyle/>
        <a:p>
          <a:r>
            <a:rPr lang="en-GB" sz="1800"/>
            <a:t>Contribution to structuring doctoral / early-stage research training at the European level and to strengthening European innovation capacity, including the potential for:</a:t>
          </a:r>
        </a:p>
      </dgm:t>
    </dgm:pt>
    <dgm:pt modelId="{662504BC-26E9-4CC1-A7F0-9AF1691418C8}" type="parTrans" cxnId="{BFF65BF3-C470-4D26-975D-1454093D6C2A}">
      <dgm:prSet/>
      <dgm:spPr/>
      <dgm:t>
        <a:bodyPr/>
        <a:lstStyle/>
        <a:p>
          <a:endParaRPr lang="en-GB"/>
        </a:p>
      </dgm:t>
    </dgm:pt>
    <dgm:pt modelId="{CF6BD374-39D7-46D3-AAC0-DB7F9414F5B6}" type="sibTrans" cxnId="{BFF65BF3-C470-4D26-975D-1454093D6C2A}">
      <dgm:prSet/>
      <dgm:spPr/>
      <dgm:t>
        <a:bodyPr/>
        <a:lstStyle/>
        <a:p>
          <a:endParaRPr lang="en-GB"/>
        </a:p>
      </dgm:t>
    </dgm:pt>
    <dgm:pt modelId="{4824DFCD-C291-4463-AD96-C7655BCC7229}">
      <dgm:prSet custT="1"/>
      <dgm:spPr/>
      <dgm:t>
        <a:bodyPr/>
        <a:lstStyle/>
        <a:p>
          <a:r>
            <a:rPr lang="en-GB" sz="1800"/>
            <a:t>Meaningful contribution of the non-academic sector to the doctoral/research training (as appropriate)</a:t>
          </a:r>
        </a:p>
      </dgm:t>
    </dgm:pt>
    <dgm:pt modelId="{7048C3F4-C315-4661-ADD9-BEE864451174}" type="parTrans" cxnId="{2AD52B28-907A-43D5-89D0-9C0FB0E2F05A}">
      <dgm:prSet/>
      <dgm:spPr/>
      <dgm:t>
        <a:bodyPr/>
        <a:lstStyle/>
        <a:p>
          <a:endParaRPr lang="en-GB"/>
        </a:p>
      </dgm:t>
    </dgm:pt>
    <dgm:pt modelId="{D4EDE6F5-03C3-452D-AFC0-3D60B4B6CC6F}" type="sibTrans" cxnId="{2AD52B28-907A-43D5-89D0-9C0FB0E2F05A}">
      <dgm:prSet/>
      <dgm:spPr/>
      <dgm:t>
        <a:bodyPr/>
        <a:lstStyle/>
        <a:p>
          <a:endParaRPr lang="en-GB"/>
        </a:p>
      </dgm:t>
    </dgm:pt>
    <dgm:pt modelId="{3C11AC1D-2699-4A7D-BBC1-59CC35816A30}">
      <dgm:prSet custT="1"/>
      <dgm:spPr/>
      <dgm:t>
        <a:bodyPr/>
        <a:lstStyle/>
        <a:p>
          <a:r>
            <a:rPr lang="en-GB" sz="1800"/>
            <a:t>What is their role of the non-academic sector in the programme and how does it enhance it to be world leading?</a:t>
          </a:r>
        </a:p>
      </dgm:t>
    </dgm:pt>
    <dgm:pt modelId="{4AAC5843-5607-4571-8A38-2B48C2237460}" type="parTrans" cxnId="{19606251-BCD1-40F5-919D-A7EA2013BBDF}">
      <dgm:prSet/>
      <dgm:spPr/>
      <dgm:t>
        <a:bodyPr/>
        <a:lstStyle/>
        <a:p>
          <a:endParaRPr lang="en-GB"/>
        </a:p>
      </dgm:t>
    </dgm:pt>
    <dgm:pt modelId="{646EE4A3-4B84-488B-AFEA-AC793AE7CE9E}" type="sibTrans" cxnId="{19606251-BCD1-40F5-919D-A7EA2013BBDF}">
      <dgm:prSet/>
      <dgm:spPr/>
      <dgm:t>
        <a:bodyPr/>
        <a:lstStyle/>
        <a:p>
          <a:endParaRPr lang="en-GB"/>
        </a:p>
      </dgm:t>
    </dgm:pt>
    <dgm:pt modelId="{7FE700C3-7731-40E2-8E87-5726B4D64EE8}">
      <dgm:prSet custT="1"/>
      <dgm:spPr/>
      <dgm:t>
        <a:bodyPr/>
        <a:lstStyle/>
        <a:p>
          <a:r>
            <a:rPr lang="en-GB" sz="1800"/>
            <a:t>What can the programme offer that other programmes don’t or can’t?</a:t>
          </a:r>
        </a:p>
      </dgm:t>
    </dgm:pt>
    <dgm:pt modelId="{FCB219E2-2A7D-494A-A7D2-EEFA1645D5BF}" type="parTrans" cxnId="{7D8B859E-7C1A-4EDE-86F1-30D29C1837C0}">
      <dgm:prSet/>
      <dgm:spPr/>
      <dgm:t>
        <a:bodyPr/>
        <a:lstStyle/>
        <a:p>
          <a:endParaRPr lang="en-GB"/>
        </a:p>
      </dgm:t>
    </dgm:pt>
    <dgm:pt modelId="{B715D9E9-8661-49A3-901D-A488073B164A}" type="sibTrans" cxnId="{7D8B859E-7C1A-4EDE-86F1-30D29C1837C0}">
      <dgm:prSet/>
      <dgm:spPr/>
      <dgm:t>
        <a:bodyPr/>
        <a:lstStyle/>
        <a:p>
          <a:endParaRPr lang="en-GB"/>
        </a:p>
      </dgm:t>
    </dgm:pt>
    <dgm:pt modelId="{F2F083AF-A4E7-411D-8D1D-B723C26B6DCD}">
      <dgm:prSet custT="1"/>
      <dgm:spPr/>
      <dgm:t>
        <a:bodyPr/>
        <a:lstStyle/>
        <a:p>
          <a:r>
            <a:rPr lang="en-GB" sz="1800"/>
            <a:t>Make sure the innovative aspects that the non-academic partners bring are emphasised</a:t>
          </a:r>
        </a:p>
      </dgm:t>
    </dgm:pt>
    <dgm:pt modelId="{8DE74737-1253-4BD2-BFCF-E69A82A1730C}" type="parTrans" cxnId="{662556D7-A4BE-4AF2-8C07-2E634A69BEDD}">
      <dgm:prSet/>
      <dgm:spPr/>
      <dgm:t>
        <a:bodyPr/>
        <a:lstStyle/>
        <a:p>
          <a:endParaRPr lang="en-GB"/>
        </a:p>
      </dgm:t>
    </dgm:pt>
    <dgm:pt modelId="{9375194D-20A2-4C9B-B412-FE7DC8F6CB51}" type="sibTrans" cxnId="{662556D7-A4BE-4AF2-8C07-2E634A69BEDD}">
      <dgm:prSet/>
      <dgm:spPr/>
      <dgm:t>
        <a:bodyPr/>
        <a:lstStyle/>
        <a:p>
          <a:endParaRPr lang="en-GB"/>
        </a:p>
      </dgm:t>
    </dgm:pt>
    <dgm:pt modelId="{18476672-E942-44C6-B70D-43A5809E8BD2}">
      <dgm:prSet custT="1"/>
      <dgm:spPr/>
      <dgm:t>
        <a:bodyPr/>
        <a:lstStyle/>
        <a:p>
          <a:r>
            <a:rPr lang="en-GB" sz="1800"/>
            <a:t>Make it clear what the sustainable elements of doctoral programmes are after the end of the DN funding</a:t>
          </a:r>
        </a:p>
      </dgm:t>
    </dgm:pt>
    <dgm:pt modelId="{83DDAABB-FC52-4EC4-AD82-D7A34567C8FE}" type="parTrans" cxnId="{50E3133B-6D81-438F-A629-FF110ACEAF37}">
      <dgm:prSet/>
      <dgm:spPr/>
      <dgm:t>
        <a:bodyPr/>
        <a:lstStyle/>
        <a:p>
          <a:endParaRPr lang="en-GB"/>
        </a:p>
      </dgm:t>
    </dgm:pt>
    <dgm:pt modelId="{5297E0F2-2E3B-49A4-85E4-FE9647595529}" type="sibTrans" cxnId="{50E3133B-6D81-438F-A629-FF110ACEAF37}">
      <dgm:prSet/>
      <dgm:spPr/>
      <dgm:t>
        <a:bodyPr/>
        <a:lstStyle/>
        <a:p>
          <a:endParaRPr lang="en-GB"/>
        </a:p>
      </dgm:t>
    </dgm:pt>
    <dgm:pt modelId="{30785B67-1194-419E-8DFF-BA77E0DBCAB0}" type="pres">
      <dgm:prSet presAssocID="{EFF46EFE-E579-49E7-AAC5-9F1229D5F120}" presName="linear" presStyleCnt="0">
        <dgm:presLayoutVars>
          <dgm:dir/>
          <dgm:animLvl val="lvl"/>
          <dgm:resizeHandles val="exact"/>
        </dgm:presLayoutVars>
      </dgm:prSet>
      <dgm:spPr/>
    </dgm:pt>
    <dgm:pt modelId="{0574D7D6-E546-46CB-8C61-8339DA945FF4}" type="pres">
      <dgm:prSet presAssocID="{00F62ECB-A360-4752-96F9-628ED3CBCFA6}" presName="parentLin" presStyleCnt="0"/>
      <dgm:spPr/>
    </dgm:pt>
    <dgm:pt modelId="{88A1D4D3-E441-490D-BC7A-D391BC41735B}" type="pres">
      <dgm:prSet presAssocID="{00F62ECB-A360-4752-96F9-628ED3CBCFA6}" presName="parentLeftMargin" presStyleLbl="node1" presStyleIdx="0" presStyleCnt="2"/>
      <dgm:spPr/>
    </dgm:pt>
    <dgm:pt modelId="{5024C6FE-FB94-4902-8D8F-26C96D70218B}" type="pres">
      <dgm:prSet presAssocID="{00F62ECB-A360-4752-96F9-628ED3CBCFA6}" presName="parentText" presStyleLbl="node1" presStyleIdx="0" presStyleCnt="2">
        <dgm:presLayoutVars>
          <dgm:chMax val="0"/>
          <dgm:bulletEnabled val="1"/>
        </dgm:presLayoutVars>
      </dgm:prSet>
      <dgm:spPr/>
    </dgm:pt>
    <dgm:pt modelId="{744C8416-7A19-40C2-872D-57B2BE0E1F72}" type="pres">
      <dgm:prSet presAssocID="{00F62ECB-A360-4752-96F9-628ED3CBCFA6}" presName="negativeSpace" presStyleCnt="0"/>
      <dgm:spPr/>
    </dgm:pt>
    <dgm:pt modelId="{2BCF3C35-8AF5-48CC-95BB-94E583E01ADF}" type="pres">
      <dgm:prSet presAssocID="{00F62ECB-A360-4752-96F9-628ED3CBCFA6}" presName="childText" presStyleLbl="conFgAcc1" presStyleIdx="0" presStyleCnt="2">
        <dgm:presLayoutVars>
          <dgm:bulletEnabled val="1"/>
        </dgm:presLayoutVars>
      </dgm:prSet>
      <dgm:spPr/>
    </dgm:pt>
    <dgm:pt modelId="{C8F391F8-26C6-4340-9DF6-0C20C3C65F55}" type="pres">
      <dgm:prSet presAssocID="{CF6BD374-39D7-46D3-AAC0-DB7F9414F5B6}" presName="spaceBetweenRectangles" presStyleCnt="0"/>
      <dgm:spPr/>
    </dgm:pt>
    <dgm:pt modelId="{2843640C-AB87-48AF-A2C4-A6501238E36C}" type="pres">
      <dgm:prSet presAssocID="{166651F5-E133-4D7D-A872-41F5FEF8E1AE}" presName="parentLin" presStyleCnt="0"/>
      <dgm:spPr/>
    </dgm:pt>
    <dgm:pt modelId="{29A3463B-D545-4D40-A448-A2FF492BA8D4}" type="pres">
      <dgm:prSet presAssocID="{166651F5-E133-4D7D-A872-41F5FEF8E1AE}" presName="parentLeftMargin" presStyleLbl="node1" presStyleIdx="0" presStyleCnt="2"/>
      <dgm:spPr/>
    </dgm:pt>
    <dgm:pt modelId="{908E002A-64EF-44BC-AC5A-569CDFB6691C}" type="pres">
      <dgm:prSet presAssocID="{166651F5-E133-4D7D-A872-41F5FEF8E1AE}" presName="parentText" presStyleLbl="node1" presStyleIdx="1" presStyleCnt="2">
        <dgm:presLayoutVars>
          <dgm:chMax val="0"/>
          <dgm:bulletEnabled val="1"/>
        </dgm:presLayoutVars>
      </dgm:prSet>
      <dgm:spPr/>
    </dgm:pt>
    <dgm:pt modelId="{B144CF59-736C-47EC-96C7-4795E9D34F49}" type="pres">
      <dgm:prSet presAssocID="{166651F5-E133-4D7D-A872-41F5FEF8E1AE}" presName="negativeSpace" presStyleCnt="0"/>
      <dgm:spPr/>
    </dgm:pt>
    <dgm:pt modelId="{29031AFB-2431-45D3-A2AD-B225444F57ED}" type="pres">
      <dgm:prSet presAssocID="{166651F5-E133-4D7D-A872-41F5FEF8E1AE}" presName="childText" presStyleLbl="conFgAcc1" presStyleIdx="1" presStyleCnt="2">
        <dgm:presLayoutVars>
          <dgm:bulletEnabled val="1"/>
        </dgm:presLayoutVars>
      </dgm:prSet>
      <dgm:spPr/>
    </dgm:pt>
  </dgm:ptLst>
  <dgm:cxnLst>
    <dgm:cxn modelId="{C35EE40D-6ED3-491D-BE3A-FB1A733FA78D}" srcId="{166651F5-E133-4D7D-A872-41F5FEF8E1AE}" destId="{F812B181-0EC4-477A-A2E7-AA722316B612}" srcOrd="0" destOrd="0" parTransId="{570FBBF0-E7C1-49C3-B750-EADD286BAC88}" sibTransId="{545C1DD8-BAD7-44FC-B8BC-481F71EE0B8F}"/>
    <dgm:cxn modelId="{382D2D17-EDD5-4D8B-BF6A-24B19CDBEEDA}" type="presOf" srcId="{00F62ECB-A360-4752-96F9-628ED3CBCFA6}" destId="{88A1D4D3-E441-490D-BC7A-D391BC41735B}" srcOrd="0" destOrd="0" presId="urn:microsoft.com/office/officeart/2005/8/layout/list1"/>
    <dgm:cxn modelId="{FE1F911B-91D3-4CD4-A073-AB8E325A7E61}" type="presOf" srcId="{F812B181-0EC4-477A-A2E7-AA722316B612}" destId="{29031AFB-2431-45D3-A2AD-B225444F57ED}" srcOrd="0" destOrd="0" presId="urn:microsoft.com/office/officeart/2005/8/layout/list1"/>
    <dgm:cxn modelId="{ACF04E23-5584-4899-910A-342B2A50C342}" type="presOf" srcId="{00F62ECB-A360-4752-96F9-628ED3CBCFA6}" destId="{5024C6FE-FB94-4902-8D8F-26C96D70218B}" srcOrd="1" destOrd="0" presId="urn:microsoft.com/office/officeart/2005/8/layout/list1"/>
    <dgm:cxn modelId="{2AD52B28-907A-43D5-89D0-9C0FB0E2F05A}" srcId="{00F62ECB-A360-4752-96F9-628ED3CBCFA6}" destId="{4824DFCD-C291-4463-AD96-C7655BCC7229}" srcOrd="0" destOrd="0" parTransId="{7048C3F4-C315-4661-ADD9-BEE864451174}" sibTransId="{D4EDE6F5-03C3-452D-AFC0-3D60B4B6CC6F}"/>
    <dgm:cxn modelId="{4E4B6D38-FFF0-4122-87CB-B5E0D20EE0B8}" type="presOf" srcId="{57DF9300-EFAD-41C6-961A-CBEAFF2D8498}" destId="{29031AFB-2431-45D3-A2AD-B225444F57ED}" srcOrd="0" destOrd="3" presId="urn:microsoft.com/office/officeart/2005/8/layout/list1"/>
    <dgm:cxn modelId="{50E3133B-6D81-438F-A629-FF110ACEAF37}" srcId="{00F62ECB-A360-4752-96F9-628ED3CBCFA6}" destId="{18476672-E942-44C6-B70D-43A5809E8BD2}" srcOrd="4" destOrd="0" parTransId="{83DDAABB-FC52-4EC4-AD82-D7A34567C8FE}" sibTransId="{5297E0F2-2E3B-49A4-85E4-FE9647595529}"/>
    <dgm:cxn modelId="{1F0BFD4A-29D4-49B1-B3D5-FD662374A485}" type="presOf" srcId="{F2F083AF-A4E7-411D-8D1D-B723C26B6DCD}" destId="{2BCF3C35-8AF5-48CC-95BB-94E583E01ADF}" srcOrd="0" destOrd="3" presId="urn:microsoft.com/office/officeart/2005/8/layout/list1"/>
    <dgm:cxn modelId="{19606251-BCD1-40F5-919D-A7EA2013BBDF}" srcId="{00F62ECB-A360-4752-96F9-628ED3CBCFA6}" destId="{3C11AC1D-2699-4A7D-BBC1-59CC35816A30}" srcOrd="1" destOrd="0" parTransId="{4AAC5843-5607-4571-8A38-2B48C2237460}" sibTransId="{646EE4A3-4B84-488B-AFEA-AC793AE7CE9E}"/>
    <dgm:cxn modelId="{55128172-04A2-44AA-84EA-1EC9FB3B1689}" type="presOf" srcId="{4824DFCD-C291-4463-AD96-C7655BCC7229}" destId="{2BCF3C35-8AF5-48CC-95BB-94E583E01ADF}" srcOrd="0" destOrd="0" presId="urn:microsoft.com/office/officeart/2005/8/layout/list1"/>
    <dgm:cxn modelId="{3C237879-A084-4AD4-9C91-40CA4A13639E}" srcId="{166651F5-E133-4D7D-A872-41F5FEF8E1AE}" destId="{57DF9300-EFAD-41C6-961A-CBEAFF2D8498}" srcOrd="3" destOrd="0" parTransId="{FE2E8A5B-54AC-427C-BC11-1DAD662D21A3}" sibTransId="{1722CA9A-DBAD-4C2F-A9BA-47CBDB5931FC}"/>
    <dgm:cxn modelId="{44DE767A-2E9A-4556-BA22-B101EA087165}" type="presOf" srcId="{3C11AC1D-2699-4A7D-BBC1-59CC35816A30}" destId="{2BCF3C35-8AF5-48CC-95BB-94E583E01ADF}" srcOrd="0" destOrd="1" presId="urn:microsoft.com/office/officeart/2005/8/layout/list1"/>
    <dgm:cxn modelId="{F30C8A8D-FCA4-4D5D-B92C-06A2C80FF943}" srcId="{166651F5-E133-4D7D-A872-41F5FEF8E1AE}" destId="{4E1A2D3C-12A8-4DF2-8407-4578CA78F2FB}" srcOrd="2" destOrd="0" parTransId="{BDFF559F-FA04-44C0-8DD5-771457481497}" sibTransId="{F2501263-AE9A-4807-B942-DEDE6D31275E}"/>
    <dgm:cxn modelId="{20D40495-AD1E-478A-9BD2-15F67AEEDB81}" type="presOf" srcId="{18476672-E942-44C6-B70D-43A5809E8BD2}" destId="{2BCF3C35-8AF5-48CC-95BB-94E583E01ADF}" srcOrd="0" destOrd="4" presId="urn:microsoft.com/office/officeart/2005/8/layout/list1"/>
    <dgm:cxn modelId="{A563DD95-27A4-463F-956E-78283359C277}" type="presOf" srcId="{EFF46EFE-E579-49E7-AAC5-9F1229D5F120}" destId="{30785B67-1194-419E-8DFF-BA77E0DBCAB0}" srcOrd="0" destOrd="0" presId="urn:microsoft.com/office/officeart/2005/8/layout/list1"/>
    <dgm:cxn modelId="{273AB097-40CC-4EF3-97E9-CD941DA1E73F}" srcId="{166651F5-E133-4D7D-A872-41F5FEF8E1AE}" destId="{5C87A13F-A7FE-4D7D-9FB2-AC639AC6FD6C}" srcOrd="1" destOrd="0" parTransId="{8087406E-470B-48EF-9EAA-C3FB1D4C40D1}" sibTransId="{B010DAD8-3053-4FD9-90EC-3A945F6C1EA6}"/>
    <dgm:cxn modelId="{7D8B859E-7C1A-4EDE-86F1-30D29C1837C0}" srcId="{00F62ECB-A360-4752-96F9-628ED3CBCFA6}" destId="{7FE700C3-7731-40E2-8E87-5726B4D64EE8}" srcOrd="2" destOrd="0" parTransId="{FCB219E2-2A7D-494A-A7D2-EEFA1645D5BF}" sibTransId="{B715D9E9-8661-49A3-901D-A488073B164A}"/>
    <dgm:cxn modelId="{5D22ECA1-3D19-4307-BC3E-796BFB0F5455}" type="presOf" srcId="{166651F5-E133-4D7D-A872-41F5FEF8E1AE}" destId="{29A3463B-D545-4D40-A448-A2FF492BA8D4}" srcOrd="0" destOrd="0" presId="urn:microsoft.com/office/officeart/2005/8/layout/list1"/>
    <dgm:cxn modelId="{0F2B8AA6-913F-457A-846F-BBD63AC41B7E}" type="presOf" srcId="{7FE700C3-7731-40E2-8E87-5726B4D64EE8}" destId="{2BCF3C35-8AF5-48CC-95BB-94E583E01ADF}" srcOrd="0" destOrd="2" presId="urn:microsoft.com/office/officeart/2005/8/layout/list1"/>
    <dgm:cxn modelId="{0193D1C0-8C12-4D7E-A270-A520A99CC5D8}" type="presOf" srcId="{5C87A13F-A7FE-4D7D-9FB2-AC639AC6FD6C}" destId="{29031AFB-2431-45D3-A2AD-B225444F57ED}" srcOrd="0" destOrd="1" presId="urn:microsoft.com/office/officeart/2005/8/layout/list1"/>
    <dgm:cxn modelId="{5A46A5C5-0905-466F-A92D-3C6A3EF48300}" type="presOf" srcId="{4E1A2D3C-12A8-4DF2-8407-4578CA78F2FB}" destId="{29031AFB-2431-45D3-A2AD-B225444F57ED}" srcOrd="0" destOrd="2" presId="urn:microsoft.com/office/officeart/2005/8/layout/list1"/>
    <dgm:cxn modelId="{662556D7-A4BE-4AF2-8C07-2E634A69BEDD}" srcId="{00F62ECB-A360-4752-96F9-628ED3CBCFA6}" destId="{F2F083AF-A4E7-411D-8D1D-B723C26B6DCD}" srcOrd="3" destOrd="0" parTransId="{8DE74737-1253-4BD2-BFCF-E69A82A1730C}" sibTransId="{9375194D-20A2-4C9B-B412-FE7DC8F6CB51}"/>
    <dgm:cxn modelId="{C71906E1-BD29-4034-924E-891100184BE6}" srcId="{EFF46EFE-E579-49E7-AAC5-9F1229D5F120}" destId="{166651F5-E133-4D7D-A872-41F5FEF8E1AE}" srcOrd="1" destOrd="0" parTransId="{A595ED58-1FF7-426A-8F47-53775A61E909}" sibTransId="{93284FD4-00BD-4CB0-B5A0-B68845824B8C}"/>
    <dgm:cxn modelId="{71954EEE-209C-41B1-9AA7-74B504E2D474}" type="presOf" srcId="{166651F5-E133-4D7D-A872-41F5FEF8E1AE}" destId="{908E002A-64EF-44BC-AC5A-569CDFB6691C}" srcOrd="1" destOrd="0" presId="urn:microsoft.com/office/officeart/2005/8/layout/list1"/>
    <dgm:cxn modelId="{BFF65BF3-C470-4D26-975D-1454093D6C2A}" srcId="{EFF46EFE-E579-49E7-AAC5-9F1229D5F120}" destId="{00F62ECB-A360-4752-96F9-628ED3CBCFA6}" srcOrd="0" destOrd="0" parTransId="{662504BC-26E9-4CC1-A7F0-9AF1691418C8}" sibTransId="{CF6BD374-39D7-46D3-AAC0-DB7F9414F5B6}"/>
    <dgm:cxn modelId="{9329E1D1-2C32-4FB5-A30E-606B377BE72D}" type="presParOf" srcId="{30785B67-1194-419E-8DFF-BA77E0DBCAB0}" destId="{0574D7D6-E546-46CB-8C61-8339DA945FF4}" srcOrd="0" destOrd="0" presId="urn:microsoft.com/office/officeart/2005/8/layout/list1"/>
    <dgm:cxn modelId="{890CA446-307E-4007-AE9A-55533F010371}" type="presParOf" srcId="{0574D7D6-E546-46CB-8C61-8339DA945FF4}" destId="{88A1D4D3-E441-490D-BC7A-D391BC41735B}" srcOrd="0" destOrd="0" presId="urn:microsoft.com/office/officeart/2005/8/layout/list1"/>
    <dgm:cxn modelId="{16A1143E-AD97-4585-B858-FB5C86A5A48A}" type="presParOf" srcId="{0574D7D6-E546-46CB-8C61-8339DA945FF4}" destId="{5024C6FE-FB94-4902-8D8F-26C96D70218B}" srcOrd="1" destOrd="0" presId="urn:microsoft.com/office/officeart/2005/8/layout/list1"/>
    <dgm:cxn modelId="{1D7BB340-708B-4CBB-839D-637C33779AA5}" type="presParOf" srcId="{30785B67-1194-419E-8DFF-BA77E0DBCAB0}" destId="{744C8416-7A19-40C2-872D-57B2BE0E1F72}" srcOrd="1" destOrd="0" presId="urn:microsoft.com/office/officeart/2005/8/layout/list1"/>
    <dgm:cxn modelId="{41BB7903-BB90-45B0-ACE5-6E211FA2A765}" type="presParOf" srcId="{30785B67-1194-419E-8DFF-BA77E0DBCAB0}" destId="{2BCF3C35-8AF5-48CC-95BB-94E583E01ADF}" srcOrd="2" destOrd="0" presId="urn:microsoft.com/office/officeart/2005/8/layout/list1"/>
    <dgm:cxn modelId="{9D03AB26-374F-4520-A075-85DE814D2A25}" type="presParOf" srcId="{30785B67-1194-419E-8DFF-BA77E0DBCAB0}" destId="{C8F391F8-26C6-4340-9DF6-0C20C3C65F55}" srcOrd="3" destOrd="0" presId="urn:microsoft.com/office/officeart/2005/8/layout/list1"/>
    <dgm:cxn modelId="{DAC2E448-21F6-4326-9BB8-9B871ACB9962}" type="presParOf" srcId="{30785B67-1194-419E-8DFF-BA77E0DBCAB0}" destId="{2843640C-AB87-48AF-A2C4-A6501238E36C}" srcOrd="4" destOrd="0" presId="urn:microsoft.com/office/officeart/2005/8/layout/list1"/>
    <dgm:cxn modelId="{BE2325A2-E6B8-4779-9CAA-8B3441548C95}" type="presParOf" srcId="{2843640C-AB87-48AF-A2C4-A6501238E36C}" destId="{29A3463B-D545-4D40-A448-A2FF492BA8D4}" srcOrd="0" destOrd="0" presId="urn:microsoft.com/office/officeart/2005/8/layout/list1"/>
    <dgm:cxn modelId="{46156000-6E2A-492D-94FD-DB3DADCC080F}" type="presParOf" srcId="{2843640C-AB87-48AF-A2C4-A6501238E36C}" destId="{908E002A-64EF-44BC-AC5A-569CDFB6691C}" srcOrd="1" destOrd="0" presId="urn:microsoft.com/office/officeart/2005/8/layout/list1"/>
    <dgm:cxn modelId="{C3B1814B-2834-437F-BA82-3ACA2A4D8595}" type="presParOf" srcId="{30785B67-1194-419E-8DFF-BA77E0DBCAB0}" destId="{B144CF59-736C-47EC-96C7-4795E9D34F49}" srcOrd="5" destOrd="0" presId="urn:microsoft.com/office/officeart/2005/8/layout/list1"/>
    <dgm:cxn modelId="{668DAF57-67D2-4792-88DE-9F3351A0A9FE}" type="presParOf" srcId="{30785B67-1194-419E-8DFF-BA77E0DBCAB0}" destId="{29031AFB-2431-45D3-A2AD-B225444F57E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9AE826B-69CA-4FF5-8A61-98751DAB24AB}"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GB"/>
        </a:p>
      </dgm:t>
    </dgm:pt>
    <dgm:pt modelId="{196659A6-DE9A-4D6A-B728-92B35769B5FE}">
      <dgm:prSet custT="1"/>
      <dgm:spPr/>
      <dgm:t>
        <a:bodyPr/>
        <a:lstStyle/>
        <a:p>
          <a:r>
            <a:rPr lang="en-GB" sz="1600"/>
            <a:t>Suitability and quality of the measures to maximise expected outcomes and impacts, as set out in the dissemination and exploitation plan, including communication activities</a:t>
          </a:r>
        </a:p>
      </dgm:t>
    </dgm:pt>
    <dgm:pt modelId="{70E3179B-A989-44C7-B7AF-95F04AF1C101}" type="parTrans" cxnId="{EE37664B-00DB-4AD0-8340-788FFE4518AB}">
      <dgm:prSet/>
      <dgm:spPr/>
      <dgm:t>
        <a:bodyPr/>
        <a:lstStyle/>
        <a:p>
          <a:endParaRPr lang="en-GB"/>
        </a:p>
      </dgm:t>
    </dgm:pt>
    <dgm:pt modelId="{059D5E07-AEE9-402D-A038-CEA10E119B24}" type="sibTrans" cxnId="{EE37664B-00DB-4AD0-8340-788FFE4518AB}">
      <dgm:prSet/>
      <dgm:spPr/>
      <dgm:t>
        <a:bodyPr/>
        <a:lstStyle/>
        <a:p>
          <a:endParaRPr lang="en-GB"/>
        </a:p>
      </dgm:t>
    </dgm:pt>
    <dgm:pt modelId="{49F3FEE8-FCF2-438D-AFA7-DE9E1DB77204}">
      <dgm:prSet custT="1"/>
      <dgm:spPr/>
      <dgm:t>
        <a:bodyPr/>
        <a:lstStyle/>
        <a:p>
          <a:r>
            <a:rPr lang="en-GB" sz="1600"/>
            <a:t>Horizon Europe obligations to make publications and research data open access</a:t>
          </a:r>
        </a:p>
      </dgm:t>
    </dgm:pt>
    <dgm:pt modelId="{86222E58-8EB1-47AA-9792-226CBCE001A2}" type="parTrans" cxnId="{22E45B47-E029-4B24-B498-27F64D98A7FB}">
      <dgm:prSet/>
      <dgm:spPr/>
      <dgm:t>
        <a:bodyPr/>
        <a:lstStyle/>
        <a:p>
          <a:endParaRPr lang="en-GB"/>
        </a:p>
      </dgm:t>
    </dgm:pt>
    <dgm:pt modelId="{026AB223-C067-4840-89A5-F9A2AABC5E9E}" type="sibTrans" cxnId="{22E45B47-E029-4B24-B498-27F64D98A7FB}">
      <dgm:prSet/>
      <dgm:spPr/>
      <dgm:t>
        <a:bodyPr/>
        <a:lstStyle/>
        <a:p>
          <a:endParaRPr lang="en-GB"/>
        </a:p>
      </dgm:t>
    </dgm:pt>
    <dgm:pt modelId="{46604E68-BD64-4372-BDC9-16E922FE971A}">
      <dgm:prSet custT="1"/>
      <dgm:spPr/>
      <dgm:t>
        <a:bodyPr/>
        <a:lstStyle/>
        <a:p>
          <a:r>
            <a:rPr lang="en-GB" sz="1600"/>
            <a:t>How will the results be disseminated, which repositories, etc.?</a:t>
          </a:r>
        </a:p>
      </dgm:t>
    </dgm:pt>
    <dgm:pt modelId="{67ED8342-4220-4027-B920-A98BA320A871}" type="parTrans" cxnId="{A7D1CE6C-0B39-459A-8646-A4F3A5DB4808}">
      <dgm:prSet/>
      <dgm:spPr/>
      <dgm:t>
        <a:bodyPr/>
        <a:lstStyle/>
        <a:p>
          <a:endParaRPr lang="en-GB"/>
        </a:p>
      </dgm:t>
    </dgm:pt>
    <dgm:pt modelId="{6E33A1B0-9C5D-4765-B211-833F09FE0544}" type="sibTrans" cxnId="{A7D1CE6C-0B39-459A-8646-A4F3A5DB4808}">
      <dgm:prSet/>
      <dgm:spPr/>
      <dgm:t>
        <a:bodyPr/>
        <a:lstStyle/>
        <a:p>
          <a:endParaRPr lang="en-GB"/>
        </a:p>
      </dgm:t>
    </dgm:pt>
    <dgm:pt modelId="{68A5A825-A6E1-43DD-A0EC-C660FFD3F360}">
      <dgm:prSet custT="1"/>
      <dgm:spPr/>
      <dgm:t>
        <a:bodyPr/>
        <a:lstStyle/>
        <a:p>
          <a:r>
            <a:rPr lang="en-GB" sz="1600"/>
            <a:t>Data Management Plan</a:t>
          </a:r>
        </a:p>
      </dgm:t>
    </dgm:pt>
    <dgm:pt modelId="{4162CA1C-7ABA-4B8C-B285-E3FE32B23257}" type="parTrans" cxnId="{73B3EF1D-9D5A-47D7-9F36-2DC334C4F154}">
      <dgm:prSet/>
      <dgm:spPr/>
      <dgm:t>
        <a:bodyPr/>
        <a:lstStyle/>
        <a:p>
          <a:endParaRPr lang="en-GB"/>
        </a:p>
      </dgm:t>
    </dgm:pt>
    <dgm:pt modelId="{6F5720EA-6316-4D2A-A785-CA5CFA0FE14E}" type="sibTrans" cxnId="{73B3EF1D-9D5A-47D7-9F36-2DC334C4F154}">
      <dgm:prSet/>
      <dgm:spPr/>
      <dgm:t>
        <a:bodyPr/>
        <a:lstStyle/>
        <a:p>
          <a:endParaRPr lang="en-GB"/>
        </a:p>
      </dgm:t>
    </dgm:pt>
    <dgm:pt modelId="{166DD0F0-1EFA-4262-9F9B-6AC62976477F}">
      <dgm:prSet custT="1"/>
      <dgm:spPr/>
      <dgm:t>
        <a:bodyPr/>
        <a:lstStyle/>
        <a:p>
          <a:r>
            <a:rPr lang="en-GB" sz="1600"/>
            <a:t>Plans for Exploitation of results and intellectual property - detailed IP management plan is not expected </a:t>
          </a:r>
        </a:p>
      </dgm:t>
    </dgm:pt>
    <dgm:pt modelId="{6D04881D-0214-4353-B80C-8649852874AF}" type="parTrans" cxnId="{3C13EB66-0AF0-41BB-818D-0FE751E35802}">
      <dgm:prSet/>
      <dgm:spPr/>
      <dgm:t>
        <a:bodyPr/>
        <a:lstStyle/>
        <a:p>
          <a:endParaRPr lang="en-GB"/>
        </a:p>
      </dgm:t>
    </dgm:pt>
    <dgm:pt modelId="{36B39E0C-9C87-4635-85FF-51E3E934FCBE}" type="sibTrans" cxnId="{3C13EB66-0AF0-41BB-818D-0FE751E35802}">
      <dgm:prSet/>
      <dgm:spPr/>
      <dgm:t>
        <a:bodyPr/>
        <a:lstStyle/>
        <a:p>
          <a:endParaRPr lang="en-GB"/>
        </a:p>
      </dgm:t>
    </dgm:pt>
    <dgm:pt modelId="{96719C4C-EF2E-459A-81E3-CFD1670B926D}">
      <dgm:prSet custT="1"/>
      <dgm:spPr/>
      <dgm:t>
        <a:bodyPr/>
        <a:lstStyle/>
        <a:p>
          <a:r>
            <a:rPr lang="en-GB" sz="1600"/>
            <a:t>Think how, what form of protection, when? </a:t>
          </a:r>
        </a:p>
      </dgm:t>
    </dgm:pt>
    <dgm:pt modelId="{85C06899-FFFB-4DAD-8195-8FAF76E674F3}" type="parTrans" cxnId="{73FB34C5-8F9B-4102-9298-E3F8C50A102C}">
      <dgm:prSet/>
      <dgm:spPr/>
      <dgm:t>
        <a:bodyPr/>
        <a:lstStyle/>
        <a:p>
          <a:endParaRPr lang="en-GB"/>
        </a:p>
      </dgm:t>
    </dgm:pt>
    <dgm:pt modelId="{68786A4A-D8A3-4DF6-BE77-94DA74E529B5}" type="sibTrans" cxnId="{73FB34C5-8F9B-4102-9298-E3F8C50A102C}">
      <dgm:prSet/>
      <dgm:spPr/>
      <dgm:t>
        <a:bodyPr/>
        <a:lstStyle/>
        <a:p>
          <a:endParaRPr lang="en-GB"/>
        </a:p>
      </dgm:t>
    </dgm:pt>
    <dgm:pt modelId="{35A2C12D-8CEE-4D70-95A6-BE4B6087F147}">
      <dgm:prSet custT="1"/>
      <dgm:spPr/>
      <dgm:t>
        <a:bodyPr/>
        <a:lstStyle/>
        <a:p>
          <a:r>
            <a:rPr lang="en-GB" sz="1600">
              <a:hlinkClick xmlns:r="http://schemas.openxmlformats.org/officeDocument/2006/relationships" r:id="rId1"/>
            </a:rPr>
            <a:t>IPR Helpdesk for MSCA Fact Sheet</a:t>
          </a:r>
          <a:endParaRPr lang="en-GB" sz="1600"/>
        </a:p>
      </dgm:t>
    </dgm:pt>
    <dgm:pt modelId="{CC64496F-0165-4784-ACC8-C444EE91C918}" type="parTrans" cxnId="{D9FD3F2D-D66D-4D97-ACEE-A41AAC60A5B2}">
      <dgm:prSet/>
      <dgm:spPr/>
      <dgm:t>
        <a:bodyPr/>
        <a:lstStyle/>
        <a:p>
          <a:endParaRPr lang="en-GB"/>
        </a:p>
      </dgm:t>
    </dgm:pt>
    <dgm:pt modelId="{4457A748-E819-4FC7-ACC2-DD5454A30B65}" type="sibTrans" cxnId="{D9FD3F2D-D66D-4D97-ACEE-A41AAC60A5B2}">
      <dgm:prSet/>
      <dgm:spPr/>
      <dgm:t>
        <a:bodyPr/>
        <a:lstStyle/>
        <a:p>
          <a:endParaRPr lang="en-GB"/>
        </a:p>
      </dgm:t>
    </dgm:pt>
    <dgm:pt modelId="{7C3A8952-41D7-4B7D-9DB9-340AF4D11B47}">
      <dgm:prSet custT="1"/>
      <dgm:spPr/>
      <dgm:t>
        <a:bodyPr/>
        <a:lstStyle/>
        <a:p>
          <a:r>
            <a:rPr lang="en-GB" sz="1600"/>
            <a:t>The magnitude and importance of the project’s contribution to the expected scientific, societal and economic impacts (project’s pathways towards impact)</a:t>
          </a:r>
        </a:p>
      </dgm:t>
    </dgm:pt>
    <dgm:pt modelId="{B12D689F-FD7D-4E98-9D41-C879CE582B10}" type="parTrans" cxnId="{49240E43-00B8-4CA4-BBC3-CAA0A0B99724}">
      <dgm:prSet/>
      <dgm:spPr/>
      <dgm:t>
        <a:bodyPr/>
        <a:lstStyle/>
        <a:p>
          <a:endParaRPr lang="en-GB"/>
        </a:p>
      </dgm:t>
    </dgm:pt>
    <dgm:pt modelId="{20353465-4C8F-4F1C-B873-AFFB1E5A908A}" type="sibTrans" cxnId="{49240E43-00B8-4CA4-BBC3-CAA0A0B99724}">
      <dgm:prSet/>
      <dgm:spPr/>
      <dgm:t>
        <a:bodyPr/>
        <a:lstStyle/>
        <a:p>
          <a:endParaRPr lang="en-GB"/>
        </a:p>
      </dgm:t>
    </dgm:pt>
    <dgm:pt modelId="{967DE5F5-CD41-49AC-B11D-6273F290F5EB}">
      <dgm:prSet custT="1"/>
      <dgm:spPr/>
      <dgm:t>
        <a:bodyPr/>
        <a:lstStyle/>
        <a:p>
          <a:r>
            <a:rPr lang="en-GB" sz="1600"/>
            <a:t>Explaining how the project’s results are expected to make a difference in terms of impact, beyond the immediate scope and duration of the project</a:t>
          </a:r>
        </a:p>
      </dgm:t>
    </dgm:pt>
    <dgm:pt modelId="{70675525-658A-4C4C-B2A1-3DBE4665474C}" type="parTrans" cxnId="{E1417200-F1C9-4A9C-8461-2708E58A7520}">
      <dgm:prSet/>
      <dgm:spPr/>
      <dgm:t>
        <a:bodyPr/>
        <a:lstStyle/>
        <a:p>
          <a:endParaRPr lang="en-GB"/>
        </a:p>
      </dgm:t>
    </dgm:pt>
    <dgm:pt modelId="{DEFA0ACD-5FD1-4301-9DC1-69F71404A66C}" type="sibTrans" cxnId="{E1417200-F1C9-4A9C-8461-2708E58A7520}">
      <dgm:prSet/>
      <dgm:spPr/>
      <dgm:t>
        <a:bodyPr/>
        <a:lstStyle/>
        <a:p>
          <a:endParaRPr lang="en-GB"/>
        </a:p>
      </dgm:t>
    </dgm:pt>
    <dgm:pt modelId="{ECCABB36-9F3F-4BA6-8682-B142456F1439}">
      <dgm:prSet custT="1"/>
      <dgm:spPr/>
      <dgm:t>
        <a:bodyPr/>
        <a:lstStyle/>
        <a:p>
          <a:r>
            <a:rPr lang="en-GB" sz="1600"/>
            <a:t>Describe the dissemination, exploitation and communication measures that are planned, the target group</a:t>
          </a:r>
        </a:p>
      </dgm:t>
    </dgm:pt>
    <dgm:pt modelId="{450A7E25-91B3-4EB0-A244-23F3FB1BBA4B}" type="parTrans" cxnId="{C0874D8F-A954-4909-8E53-380B433DC9E1}">
      <dgm:prSet/>
      <dgm:spPr/>
      <dgm:t>
        <a:bodyPr/>
        <a:lstStyle/>
        <a:p>
          <a:endParaRPr lang="en-GB"/>
        </a:p>
      </dgm:t>
    </dgm:pt>
    <dgm:pt modelId="{23DBD10A-62F1-4596-9A1E-4DA7B032CA5B}" type="sibTrans" cxnId="{C0874D8F-A954-4909-8E53-380B433DC9E1}">
      <dgm:prSet/>
      <dgm:spPr/>
      <dgm:t>
        <a:bodyPr/>
        <a:lstStyle/>
        <a:p>
          <a:endParaRPr lang="en-GB"/>
        </a:p>
      </dgm:t>
    </dgm:pt>
    <dgm:pt modelId="{93798B9D-3203-4419-B2A2-0F937A94DCF3}">
      <dgm:prSet custT="1"/>
      <dgm:spPr/>
      <dgm:t>
        <a:bodyPr/>
        <a:lstStyle/>
        <a:p>
          <a:r>
            <a:rPr lang="en-GB" sz="1600"/>
            <a:t>Detail the project’s plans for communication of research findings</a:t>
          </a:r>
        </a:p>
      </dgm:t>
    </dgm:pt>
    <dgm:pt modelId="{CCCA16B4-AD06-4500-BB05-67D7308529D9}" type="parTrans" cxnId="{FC663291-626F-4CE8-9F8C-3E5BEE62C7AD}">
      <dgm:prSet/>
      <dgm:spPr/>
      <dgm:t>
        <a:bodyPr/>
        <a:lstStyle/>
        <a:p>
          <a:endParaRPr lang="en-GB"/>
        </a:p>
      </dgm:t>
    </dgm:pt>
    <dgm:pt modelId="{F58E5B51-409B-4B5C-BCE3-7B3A7A7FABE9}" type="sibTrans" cxnId="{FC663291-626F-4CE8-9F8C-3E5BEE62C7AD}">
      <dgm:prSet/>
      <dgm:spPr/>
      <dgm:t>
        <a:bodyPr/>
        <a:lstStyle/>
        <a:p>
          <a:endParaRPr lang="en-GB"/>
        </a:p>
      </dgm:t>
    </dgm:pt>
    <dgm:pt modelId="{784B30AE-20E5-4753-B171-2EBCA5DA1125}">
      <dgm:prSet custT="1"/>
      <dgm:spPr/>
      <dgm:t>
        <a:bodyPr/>
        <a:lstStyle/>
        <a:p>
          <a:r>
            <a:rPr lang="en-GB" sz="1600"/>
            <a:t>Does the project have communication and public engagement strategy? – hint, they probably should! </a:t>
          </a:r>
        </a:p>
      </dgm:t>
    </dgm:pt>
    <dgm:pt modelId="{719A6E5A-5F51-44BB-90C8-33F62E2FFE80}" type="parTrans" cxnId="{5D4ED2F6-5DD4-485E-BB62-2737BE8E3DFA}">
      <dgm:prSet/>
      <dgm:spPr/>
      <dgm:t>
        <a:bodyPr/>
        <a:lstStyle/>
        <a:p>
          <a:endParaRPr lang="en-GB"/>
        </a:p>
      </dgm:t>
    </dgm:pt>
    <dgm:pt modelId="{61741B6B-636E-4909-9449-2CE254A238E0}" type="sibTrans" cxnId="{5D4ED2F6-5DD4-485E-BB62-2737BE8E3DFA}">
      <dgm:prSet/>
      <dgm:spPr/>
      <dgm:t>
        <a:bodyPr/>
        <a:lstStyle/>
        <a:p>
          <a:endParaRPr lang="en-GB"/>
        </a:p>
      </dgm:t>
    </dgm:pt>
    <dgm:pt modelId="{7AF04A62-053A-452A-9F8C-CDE91D060FCD}">
      <dgm:prSet custT="1"/>
      <dgm:spPr/>
      <dgm:t>
        <a:bodyPr/>
        <a:lstStyle/>
        <a:p>
          <a:r>
            <a:rPr lang="en-GB" sz="1600"/>
            <a:t>Who are the appropriate audiences for these activities?</a:t>
          </a:r>
        </a:p>
      </dgm:t>
    </dgm:pt>
    <dgm:pt modelId="{41EE6651-0A72-49A1-9959-389AB763DA90}" type="parTrans" cxnId="{F4BEE310-C69A-466A-9245-145BB157137A}">
      <dgm:prSet/>
      <dgm:spPr/>
      <dgm:t>
        <a:bodyPr/>
        <a:lstStyle/>
        <a:p>
          <a:endParaRPr lang="en-GB"/>
        </a:p>
      </dgm:t>
    </dgm:pt>
    <dgm:pt modelId="{465742E5-7873-43CA-B76E-CAEDFB19512B}" type="sibTrans" cxnId="{F4BEE310-C69A-466A-9245-145BB157137A}">
      <dgm:prSet/>
      <dgm:spPr/>
      <dgm:t>
        <a:bodyPr/>
        <a:lstStyle/>
        <a:p>
          <a:endParaRPr lang="en-GB"/>
        </a:p>
      </dgm:t>
    </dgm:pt>
    <dgm:pt modelId="{C181284E-9104-4399-A010-FC7EEFD79B87}">
      <dgm:prSet custT="1"/>
      <dgm:spPr/>
      <dgm:t>
        <a:bodyPr/>
        <a:lstStyle/>
        <a:p>
          <a:r>
            <a:rPr lang="en-GB" sz="1600"/>
            <a:t>What are the appropriate means for these activities?</a:t>
          </a:r>
        </a:p>
      </dgm:t>
    </dgm:pt>
    <dgm:pt modelId="{267C19AE-6807-47F9-9511-719DF2CA786A}" type="parTrans" cxnId="{44034918-8576-4207-8892-3D3BDB9DCF64}">
      <dgm:prSet/>
      <dgm:spPr/>
      <dgm:t>
        <a:bodyPr/>
        <a:lstStyle/>
        <a:p>
          <a:endParaRPr lang="en-GB"/>
        </a:p>
      </dgm:t>
    </dgm:pt>
    <dgm:pt modelId="{CA3C8F96-BD87-44DE-A466-454A9A740817}" type="sibTrans" cxnId="{44034918-8576-4207-8892-3D3BDB9DCF64}">
      <dgm:prSet/>
      <dgm:spPr/>
      <dgm:t>
        <a:bodyPr/>
        <a:lstStyle/>
        <a:p>
          <a:endParaRPr lang="en-GB"/>
        </a:p>
      </dgm:t>
    </dgm:pt>
    <dgm:pt modelId="{5ECA0B5D-05E5-4AE4-B1D5-C952C796CCC8}">
      <dgm:prSet custT="1"/>
      <dgm:spPr/>
      <dgm:t>
        <a:bodyPr/>
        <a:lstStyle/>
        <a:p>
          <a:r>
            <a:rPr lang="en-GB" sz="1600">
              <a:hlinkClick xmlns:r="http://schemas.openxmlformats.org/officeDocument/2006/relationships" r:id="rId2"/>
            </a:rPr>
            <a:t>Communicating EU R&amp;I Guidance for Project Participants</a:t>
          </a:r>
          <a:endParaRPr lang="en-GB" sz="1600"/>
        </a:p>
      </dgm:t>
    </dgm:pt>
    <dgm:pt modelId="{794D7561-5B31-4495-A364-9A7E2F754298}" type="parTrans" cxnId="{5058701A-657C-40CB-B2D6-5F659B1CDBE5}">
      <dgm:prSet/>
      <dgm:spPr/>
      <dgm:t>
        <a:bodyPr/>
        <a:lstStyle/>
        <a:p>
          <a:endParaRPr lang="en-GB"/>
        </a:p>
      </dgm:t>
    </dgm:pt>
    <dgm:pt modelId="{38884A34-3178-4117-B3F9-871B7A8B8D19}" type="sibTrans" cxnId="{5058701A-657C-40CB-B2D6-5F659B1CDBE5}">
      <dgm:prSet/>
      <dgm:spPr/>
      <dgm:t>
        <a:bodyPr/>
        <a:lstStyle/>
        <a:p>
          <a:endParaRPr lang="en-GB"/>
        </a:p>
      </dgm:t>
    </dgm:pt>
    <dgm:pt modelId="{1536E73E-00EF-4F4F-B24C-97108E6E2195}">
      <dgm:prSet custT="1"/>
      <dgm:spPr/>
      <dgm:t>
        <a:bodyPr/>
        <a:lstStyle/>
        <a:p>
          <a:r>
            <a:rPr lang="en-GB" sz="1600"/>
            <a:t>Scientific, Economic and Society impact (as appropriate) </a:t>
          </a:r>
        </a:p>
      </dgm:t>
    </dgm:pt>
    <dgm:pt modelId="{C12CA19D-0E22-43ED-A339-85396ACA83BE}" type="parTrans" cxnId="{5EC24075-9867-4D7B-92F9-612072650418}">
      <dgm:prSet/>
      <dgm:spPr/>
      <dgm:t>
        <a:bodyPr/>
        <a:lstStyle/>
        <a:p>
          <a:endParaRPr lang="en-GB"/>
        </a:p>
      </dgm:t>
    </dgm:pt>
    <dgm:pt modelId="{FCE3E773-2D4A-46DE-877D-C7A5BD3E7EBA}" type="sibTrans" cxnId="{5EC24075-9867-4D7B-92F9-612072650418}">
      <dgm:prSet/>
      <dgm:spPr/>
      <dgm:t>
        <a:bodyPr/>
        <a:lstStyle/>
        <a:p>
          <a:endParaRPr lang="en-GB"/>
        </a:p>
      </dgm:t>
    </dgm:pt>
    <dgm:pt modelId="{333275D9-B048-41D8-8FEE-7AFE57768479}" type="pres">
      <dgm:prSet presAssocID="{49AE826B-69CA-4FF5-8A61-98751DAB24AB}" presName="linear" presStyleCnt="0">
        <dgm:presLayoutVars>
          <dgm:dir/>
          <dgm:animLvl val="lvl"/>
          <dgm:resizeHandles val="exact"/>
        </dgm:presLayoutVars>
      </dgm:prSet>
      <dgm:spPr/>
    </dgm:pt>
    <dgm:pt modelId="{B9C9E4A5-B052-4C7F-9DA8-AE4A6ADC5B00}" type="pres">
      <dgm:prSet presAssocID="{196659A6-DE9A-4D6A-B728-92B35769B5FE}" presName="parentLin" presStyleCnt="0"/>
      <dgm:spPr/>
    </dgm:pt>
    <dgm:pt modelId="{5F272AB5-CE24-456C-9BEC-F4DB87A095A7}" type="pres">
      <dgm:prSet presAssocID="{196659A6-DE9A-4D6A-B728-92B35769B5FE}" presName="parentLeftMargin" presStyleLbl="node1" presStyleIdx="0" presStyleCnt="2"/>
      <dgm:spPr/>
    </dgm:pt>
    <dgm:pt modelId="{AA8CDF7E-5AB0-4FA6-811C-BC040F682AB2}" type="pres">
      <dgm:prSet presAssocID="{196659A6-DE9A-4D6A-B728-92B35769B5FE}" presName="parentText" presStyleLbl="node1" presStyleIdx="0" presStyleCnt="2">
        <dgm:presLayoutVars>
          <dgm:chMax val="0"/>
          <dgm:bulletEnabled val="1"/>
        </dgm:presLayoutVars>
      </dgm:prSet>
      <dgm:spPr/>
    </dgm:pt>
    <dgm:pt modelId="{060C4578-9C22-499C-A04F-98D86F549B3D}" type="pres">
      <dgm:prSet presAssocID="{196659A6-DE9A-4D6A-B728-92B35769B5FE}" presName="negativeSpace" presStyleCnt="0"/>
      <dgm:spPr/>
    </dgm:pt>
    <dgm:pt modelId="{900CABED-2FE9-4AF5-B09A-9B5148F2CC0B}" type="pres">
      <dgm:prSet presAssocID="{196659A6-DE9A-4D6A-B728-92B35769B5FE}" presName="childText" presStyleLbl="conFgAcc1" presStyleIdx="0" presStyleCnt="2">
        <dgm:presLayoutVars>
          <dgm:bulletEnabled val="1"/>
        </dgm:presLayoutVars>
      </dgm:prSet>
      <dgm:spPr/>
    </dgm:pt>
    <dgm:pt modelId="{D6F53198-ED37-4EE4-8FB0-AD9BAAEC9787}" type="pres">
      <dgm:prSet presAssocID="{059D5E07-AEE9-402D-A038-CEA10E119B24}" presName="spaceBetweenRectangles" presStyleCnt="0"/>
      <dgm:spPr/>
    </dgm:pt>
    <dgm:pt modelId="{BFE412E5-3029-4FF5-9E49-D9C6B7D16578}" type="pres">
      <dgm:prSet presAssocID="{7C3A8952-41D7-4B7D-9DB9-340AF4D11B47}" presName="parentLin" presStyleCnt="0"/>
      <dgm:spPr/>
    </dgm:pt>
    <dgm:pt modelId="{73180936-2319-4107-9B46-F26D75D52F88}" type="pres">
      <dgm:prSet presAssocID="{7C3A8952-41D7-4B7D-9DB9-340AF4D11B47}" presName="parentLeftMargin" presStyleLbl="node1" presStyleIdx="0" presStyleCnt="2"/>
      <dgm:spPr/>
    </dgm:pt>
    <dgm:pt modelId="{75B62ACF-F36D-4D91-B2BE-2BBA36E6D95F}" type="pres">
      <dgm:prSet presAssocID="{7C3A8952-41D7-4B7D-9DB9-340AF4D11B47}" presName="parentText" presStyleLbl="node1" presStyleIdx="1" presStyleCnt="2">
        <dgm:presLayoutVars>
          <dgm:chMax val="0"/>
          <dgm:bulletEnabled val="1"/>
        </dgm:presLayoutVars>
      </dgm:prSet>
      <dgm:spPr/>
    </dgm:pt>
    <dgm:pt modelId="{8A27A8EA-6BFA-42D2-9BD7-E88BEFB6AC6F}" type="pres">
      <dgm:prSet presAssocID="{7C3A8952-41D7-4B7D-9DB9-340AF4D11B47}" presName="negativeSpace" presStyleCnt="0"/>
      <dgm:spPr/>
    </dgm:pt>
    <dgm:pt modelId="{EAD18D45-4A66-4EC4-857F-2D911CAE580C}" type="pres">
      <dgm:prSet presAssocID="{7C3A8952-41D7-4B7D-9DB9-340AF4D11B47}" presName="childText" presStyleLbl="conFgAcc1" presStyleIdx="1" presStyleCnt="2">
        <dgm:presLayoutVars>
          <dgm:bulletEnabled val="1"/>
        </dgm:presLayoutVars>
      </dgm:prSet>
      <dgm:spPr/>
    </dgm:pt>
  </dgm:ptLst>
  <dgm:cxnLst>
    <dgm:cxn modelId="{E1417200-F1C9-4A9C-8461-2708E58A7520}" srcId="{7C3A8952-41D7-4B7D-9DB9-340AF4D11B47}" destId="{967DE5F5-CD41-49AC-B11D-6273F290F5EB}" srcOrd="0" destOrd="0" parTransId="{70675525-658A-4C4C-B2A1-3DBE4665474C}" sibTransId="{DEFA0ACD-5FD1-4301-9DC1-69F71404A66C}"/>
    <dgm:cxn modelId="{F4BEE310-C69A-466A-9245-145BB157137A}" srcId="{196659A6-DE9A-4D6A-B728-92B35769B5FE}" destId="{7AF04A62-053A-452A-9F8C-CDE91D060FCD}" srcOrd="9" destOrd="0" parTransId="{41EE6651-0A72-49A1-9959-389AB763DA90}" sibTransId="{465742E5-7873-43CA-B76E-CAEDFB19512B}"/>
    <dgm:cxn modelId="{C4C80E18-ADF1-441F-ABA4-B45AF877BF9A}" type="presOf" srcId="{7C3A8952-41D7-4B7D-9DB9-340AF4D11B47}" destId="{73180936-2319-4107-9B46-F26D75D52F88}" srcOrd="0" destOrd="0" presId="urn:microsoft.com/office/officeart/2005/8/layout/list1"/>
    <dgm:cxn modelId="{44034918-8576-4207-8892-3D3BDB9DCF64}" srcId="{196659A6-DE9A-4D6A-B728-92B35769B5FE}" destId="{C181284E-9104-4399-A010-FC7EEFD79B87}" srcOrd="10" destOrd="0" parTransId="{267C19AE-6807-47F9-9511-719DF2CA786A}" sibTransId="{CA3C8F96-BD87-44DE-A466-454A9A740817}"/>
    <dgm:cxn modelId="{5058701A-657C-40CB-B2D6-5F659B1CDBE5}" srcId="{196659A6-DE9A-4D6A-B728-92B35769B5FE}" destId="{5ECA0B5D-05E5-4AE4-B1D5-C952C796CCC8}" srcOrd="11" destOrd="0" parTransId="{794D7561-5B31-4495-A364-9A7E2F754298}" sibTransId="{38884A34-3178-4117-B3F9-871B7A8B8D19}"/>
    <dgm:cxn modelId="{7771CB1A-36EF-433D-A5AE-A94BB64D3FFF}" type="presOf" srcId="{49F3FEE8-FCF2-438D-AFA7-DE9E1DB77204}" destId="{900CABED-2FE9-4AF5-B09A-9B5148F2CC0B}" srcOrd="0" destOrd="0" presId="urn:microsoft.com/office/officeart/2005/8/layout/list1"/>
    <dgm:cxn modelId="{3B58001D-DA5F-409E-828D-F943DBA5471E}" type="presOf" srcId="{967DE5F5-CD41-49AC-B11D-6273F290F5EB}" destId="{EAD18D45-4A66-4EC4-857F-2D911CAE580C}" srcOrd="0" destOrd="0" presId="urn:microsoft.com/office/officeart/2005/8/layout/list1"/>
    <dgm:cxn modelId="{73B3EF1D-9D5A-47D7-9F36-2DC334C4F154}" srcId="{196659A6-DE9A-4D6A-B728-92B35769B5FE}" destId="{68A5A825-A6E1-43DD-A0EC-C660FFD3F360}" srcOrd="2" destOrd="0" parTransId="{4162CA1C-7ABA-4B8C-B285-E3FE32B23257}" sibTransId="{6F5720EA-6316-4D2A-A785-CA5CFA0FE14E}"/>
    <dgm:cxn modelId="{87424B20-EDA0-4FAC-8BB6-A96BBD8B2BAE}" type="presOf" srcId="{46604E68-BD64-4372-BDC9-16E922FE971A}" destId="{900CABED-2FE9-4AF5-B09A-9B5148F2CC0B}" srcOrd="0" destOrd="1" presId="urn:microsoft.com/office/officeart/2005/8/layout/list1"/>
    <dgm:cxn modelId="{D9FD3F2D-D66D-4D97-ACEE-A41AAC60A5B2}" srcId="{196659A6-DE9A-4D6A-B728-92B35769B5FE}" destId="{35A2C12D-8CEE-4D70-95A6-BE4B6087F147}" srcOrd="5" destOrd="0" parTransId="{CC64496F-0165-4784-ACC8-C444EE91C918}" sibTransId="{4457A748-E819-4FC7-ACC2-DD5454A30B65}"/>
    <dgm:cxn modelId="{5E0D0E5F-22D0-4F6F-A8F8-C35CB2A26F0E}" type="presOf" srcId="{ECCABB36-9F3F-4BA6-8682-B142456F1439}" destId="{900CABED-2FE9-4AF5-B09A-9B5148F2CC0B}" srcOrd="0" destOrd="6" presId="urn:microsoft.com/office/officeart/2005/8/layout/list1"/>
    <dgm:cxn modelId="{49240E43-00B8-4CA4-BBC3-CAA0A0B99724}" srcId="{49AE826B-69CA-4FF5-8A61-98751DAB24AB}" destId="{7C3A8952-41D7-4B7D-9DB9-340AF4D11B47}" srcOrd="1" destOrd="0" parTransId="{B12D689F-FD7D-4E98-9D41-C879CE582B10}" sibTransId="{20353465-4C8F-4F1C-B873-AFFB1E5A908A}"/>
    <dgm:cxn modelId="{4D9B2A65-E61C-4EE0-A507-F89F40D29D0C}" type="presOf" srcId="{196659A6-DE9A-4D6A-B728-92B35769B5FE}" destId="{AA8CDF7E-5AB0-4FA6-811C-BC040F682AB2}" srcOrd="1" destOrd="0" presId="urn:microsoft.com/office/officeart/2005/8/layout/list1"/>
    <dgm:cxn modelId="{BF70D065-4FF0-4C91-9237-4339EE80551A}" type="presOf" srcId="{7C3A8952-41D7-4B7D-9DB9-340AF4D11B47}" destId="{75B62ACF-F36D-4D91-B2BE-2BBA36E6D95F}" srcOrd="1" destOrd="0" presId="urn:microsoft.com/office/officeart/2005/8/layout/list1"/>
    <dgm:cxn modelId="{3C13EB66-0AF0-41BB-818D-0FE751E35802}" srcId="{196659A6-DE9A-4D6A-B728-92B35769B5FE}" destId="{166DD0F0-1EFA-4262-9F9B-6AC62976477F}" srcOrd="3" destOrd="0" parTransId="{6D04881D-0214-4353-B80C-8649852874AF}" sibTransId="{36B39E0C-9C87-4635-85FF-51E3E934FCBE}"/>
    <dgm:cxn modelId="{22E45B47-E029-4B24-B498-27F64D98A7FB}" srcId="{196659A6-DE9A-4D6A-B728-92B35769B5FE}" destId="{49F3FEE8-FCF2-438D-AFA7-DE9E1DB77204}" srcOrd="0" destOrd="0" parTransId="{86222E58-8EB1-47AA-9792-226CBCE001A2}" sibTransId="{026AB223-C067-4840-89A5-F9A2AABC5E9E}"/>
    <dgm:cxn modelId="{EE37664B-00DB-4AD0-8340-788FFE4518AB}" srcId="{49AE826B-69CA-4FF5-8A61-98751DAB24AB}" destId="{196659A6-DE9A-4D6A-B728-92B35769B5FE}" srcOrd="0" destOrd="0" parTransId="{70E3179B-A989-44C7-B7AF-95F04AF1C101}" sibTransId="{059D5E07-AEE9-402D-A038-CEA10E119B24}"/>
    <dgm:cxn modelId="{8EE50B4C-E8B1-42B6-8CAF-28FE9BECE45A}" type="presOf" srcId="{93798B9D-3203-4419-B2A2-0F937A94DCF3}" destId="{900CABED-2FE9-4AF5-B09A-9B5148F2CC0B}" srcOrd="0" destOrd="7" presId="urn:microsoft.com/office/officeart/2005/8/layout/list1"/>
    <dgm:cxn modelId="{A7D1CE6C-0B39-459A-8646-A4F3A5DB4808}" srcId="{196659A6-DE9A-4D6A-B728-92B35769B5FE}" destId="{46604E68-BD64-4372-BDC9-16E922FE971A}" srcOrd="1" destOrd="0" parTransId="{67ED8342-4220-4027-B920-A98BA320A871}" sibTransId="{6E33A1B0-9C5D-4765-B211-833F09FE0544}"/>
    <dgm:cxn modelId="{FFE73352-B97C-42BF-A6BF-815E24A3BC10}" type="presOf" srcId="{196659A6-DE9A-4D6A-B728-92B35769B5FE}" destId="{5F272AB5-CE24-456C-9BEC-F4DB87A095A7}" srcOrd="0" destOrd="0" presId="urn:microsoft.com/office/officeart/2005/8/layout/list1"/>
    <dgm:cxn modelId="{5EC24075-9867-4D7B-92F9-612072650418}" srcId="{7C3A8952-41D7-4B7D-9DB9-340AF4D11B47}" destId="{1536E73E-00EF-4F4F-B24C-97108E6E2195}" srcOrd="1" destOrd="0" parTransId="{C12CA19D-0E22-43ED-A339-85396ACA83BE}" sibTransId="{FCE3E773-2D4A-46DE-877D-C7A5BD3E7EBA}"/>
    <dgm:cxn modelId="{FF79AF7E-B601-4DEE-A1CB-8C3687D877C2}" type="presOf" srcId="{166DD0F0-1EFA-4262-9F9B-6AC62976477F}" destId="{900CABED-2FE9-4AF5-B09A-9B5148F2CC0B}" srcOrd="0" destOrd="3" presId="urn:microsoft.com/office/officeart/2005/8/layout/list1"/>
    <dgm:cxn modelId="{0944D782-A87E-4916-A12E-C95AB715FC0E}" type="presOf" srcId="{5ECA0B5D-05E5-4AE4-B1D5-C952C796CCC8}" destId="{900CABED-2FE9-4AF5-B09A-9B5148F2CC0B}" srcOrd="0" destOrd="11" presId="urn:microsoft.com/office/officeart/2005/8/layout/list1"/>
    <dgm:cxn modelId="{467F6A8B-0067-4148-B247-DC135065E07C}" type="presOf" srcId="{C181284E-9104-4399-A010-FC7EEFD79B87}" destId="{900CABED-2FE9-4AF5-B09A-9B5148F2CC0B}" srcOrd="0" destOrd="10" presId="urn:microsoft.com/office/officeart/2005/8/layout/list1"/>
    <dgm:cxn modelId="{C0874D8F-A954-4909-8E53-380B433DC9E1}" srcId="{196659A6-DE9A-4D6A-B728-92B35769B5FE}" destId="{ECCABB36-9F3F-4BA6-8682-B142456F1439}" srcOrd="6" destOrd="0" parTransId="{450A7E25-91B3-4EB0-A244-23F3FB1BBA4B}" sibTransId="{23DBD10A-62F1-4596-9A1E-4DA7B032CA5B}"/>
    <dgm:cxn modelId="{FC663291-626F-4CE8-9F8C-3E5BEE62C7AD}" srcId="{196659A6-DE9A-4D6A-B728-92B35769B5FE}" destId="{93798B9D-3203-4419-B2A2-0F937A94DCF3}" srcOrd="7" destOrd="0" parTransId="{CCCA16B4-AD06-4500-BB05-67D7308529D9}" sibTransId="{F58E5B51-409B-4B5C-BCE3-7B3A7A7FABE9}"/>
    <dgm:cxn modelId="{4D66489B-4299-40A7-8D4E-67D1A7DB9305}" type="presOf" srcId="{96719C4C-EF2E-459A-81E3-CFD1670B926D}" destId="{900CABED-2FE9-4AF5-B09A-9B5148F2CC0B}" srcOrd="0" destOrd="4" presId="urn:microsoft.com/office/officeart/2005/8/layout/list1"/>
    <dgm:cxn modelId="{765DB4A0-2B70-4D07-91EF-490BA386F8FF}" type="presOf" srcId="{7AF04A62-053A-452A-9F8C-CDE91D060FCD}" destId="{900CABED-2FE9-4AF5-B09A-9B5148F2CC0B}" srcOrd="0" destOrd="9" presId="urn:microsoft.com/office/officeart/2005/8/layout/list1"/>
    <dgm:cxn modelId="{03902AA2-177F-4B95-ABE5-B5E37FB0028B}" type="presOf" srcId="{49AE826B-69CA-4FF5-8A61-98751DAB24AB}" destId="{333275D9-B048-41D8-8FEE-7AFE57768479}" srcOrd="0" destOrd="0" presId="urn:microsoft.com/office/officeart/2005/8/layout/list1"/>
    <dgm:cxn modelId="{73FB34C5-8F9B-4102-9298-E3F8C50A102C}" srcId="{196659A6-DE9A-4D6A-B728-92B35769B5FE}" destId="{96719C4C-EF2E-459A-81E3-CFD1670B926D}" srcOrd="4" destOrd="0" parTransId="{85C06899-FFFB-4DAD-8195-8FAF76E674F3}" sibTransId="{68786A4A-D8A3-4DF6-BE77-94DA74E529B5}"/>
    <dgm:cxn modelId="{7FF02AC9-3811-40D2-A34D-3B57F56F9C65}" type="presOf" srcId="{68A5A825-A6E1-43DD-A0EC-C660FFD3F360}" destId="{900CABED-2FE9-4AF5-B09A-9B5148F2CC0B}" srcOrd="0" destOrd="2" presId="urn:microsoft.com/office/officeart/2005/8/layout/list1"/>
    <dgm:cxn modelId="{DC5013E3-1978-466D-B4A2-1707302BF580}" type="presOf" srcId="{784B30AE-20E5-4753-B171-2EBCA5DA1125}" destId="{900CABED-2FE9-4AF5-B09A-9B5148F2CC0B}" srcOrd="0" destOrd="8" presId="urn:microsoft.com/office/officeart/2005/8/layout/list1"/>
    <dgm:cxn modelId="{CF63E5F0-7E7F-4205-8658-7D8046EA53A8}" type="presOf" srcId="{35A2C12D-8CEE-4D70-95A6-BE4B6087F147}" destId="{900CABED-2FE9-4AF5-B09A-9B5148F2CC0B}" srcOrd="0" destOrd="5" presId="urn:microsoft.com/office/officeart/2005/8/layout/list1"/>
    <dgm:cxn modelId="{5D4ED2F6-5DD4-485E-BB62-2737BE8E3DFA}" srcId="{196659A6-DE9A-4D6A-B728-92B35769B5FE}" destId="{784B30AE-20E5-4753-B171-2EBCA5DA1125}" srcOrd="8" destOrd="0" parTransId="{719A6E5A-5F51-44BB-90C8-33F62E2FFE80}" sibTransId="{61741B6B-636E-4909-9449-2CE254A238E0}"/>
    <dgm:cxn modelId="{0301B7FE-25FB-4C01-987D-7ED75EC05776}" type="presOf" srcId="{1536E73E-00EF-4F4F-B24C-97108E6E2195}" destId="{EAD18D45-4A66-4EC4-857F-2D911CAE580C}" srcOrd="0" destOrd="1" presId="urn:microsoft.com/office/officeart/2005/8/layout/list1"/>
    <dgm:cxn modelId="{E9932371-1CA2-4631-A5FE-0DE397DE1329}" type="presParOf" srcId="{333275D9-B048-41D8-8FEE-7AFE57768479}" destId="{B9C9E4A5-B052-4C7F-9DA8-AE4A6ADC5B00}" srcOrd="0" destOrd="0" presId="urn:microsoft.com/office/officeart/2005/8/layout/list1"/>
    <dgm:cxn modelId="{81B56EA7-9B8D-4B19-A8CD-A1909299E392}" type="presParOf" srcId="{B9C9E4A5-B052-4C7F-9DA8-AE4A6ADC5B00}" destId="{5F272AB5-CE24-456C-9BEC-F4DB87A095A7}" srcOrd="0" destOrd="0" presId="urn:microsoft.com/office/officeart/2005/8/layout/list1"/>
    <dgm:cxn modelId="{F9A259B2-4692-46E8-9B63-16BB4EB0FB63}" type="presParOf" srcId="{B9C9E4A5-B052-4C7F-9DA8-AE4A6ADC5B00}" destId="{AA8CDF7E-5AB0-4FA6-811C-BC040F682AB2}" srcOrd="1" destOrd="0" presId="urn:microsoft.com/office/officeart/2005/8/layout/list1"/>
    <dgm:cxn modelId="{3F6133E0-5C64-4447-B22C-17388C27E6EB}" type="presParOf" srcId="{333275D9-B048-41D8-8FEE-7AFE57768479}" destId="{060C4578-9C22-499C-A04F-98D86F549B3D}" srcOrd="1" destOrd="0" presId="urn:microsoft.com/office/officeart/2005/8/layout/list1"/>
    <dgm:cxn modelId="{EC8B22EE-9C5E-40F2-B743-6B4628D8F619}" type="presParOf" srcId="{333275D9-B048-41D8-8FEE-7AFE57768479}" destId="{900CABED-2FE9-4AF5-B09A-9B5148F2CC0B}" srcOrd="2" destOrd="0" presId="urn:microsoft.com/office/officeart/2005/8/layout/list1"/>
    <dgm:cxn modelId="{5D865154-300D-4643-8BAC-D701620A34E6}" type="presParOf" srcId="{333275D9-B048-41D8-8FEE-7AFE57768479}" destId="{D6F53198-ED37-4EE4-8FB0-AD9BAAEC9787}" srcOrd="3" destOrd="0" presId="urn:microsoft.com/office/officeart/2005/8/layout/list1"/>
    <dgm:cxn modelId="{25DE84AE-0899-4693-ADF2-EC0C2C59B7A2}" type="presParOf" srcId="{333275D9-B048-41D8-8FEE-7AFE57768479}" destId="{BFE412E5-3029-4FF5-9E49-D9C6B7D16578}" srcOrd="4" destOrd="0" presId="urn:microsoft.com/office/officeart/2005/8/layout/list1"/>
    <dgm:cxn modelId="{3E32E642-CCC6-4C95-83D1-3E5EF32814D8}" type="presParOf" srcId="{BFE412E5-3029-4FF5-9E49-D9C6B7D16578}" destId="{73180936-2319-4107-9B46-F26D75D52F88}" srcOrd="0" destOrd="0" presId="urn:microsoft.com/office/officeart/2005/8/layout/list1"/>
    <dgm:cxn modelId="{24D64882-A99F-4459-A2F9-74ED11CE82E7}" type="presParOf" srcId="{BFE412E5-3029-4FF5-9E49-D9C6B7D16578}" destId="{75B62ACF-F36D-4D91-B2BE-2BBA36E6D95F}" srcOrd="1" destOrd="0" presId="urn:microsoft.com/office/officeart/2005/8/layout/list1"/>
    <dgm:cxn modelId="{51559FA7-0CFA-4BEE-92BE-812C63FFC6E1}" type="presParOf" srcId="{333275D9-B048-41D8-8FEE-7AFE57768479}" destId="{8A27A8EA-6BFA-42D2-9BD7-E88BEFB6AC6F}" srcOrd="5" destOrd="0" presId="urn:microsoft.com/office/officeart/2005/8/layout/list1"/>
    <dgm:cxn modelId="{6E7EB5FC-995B-4B07-A700-6E59B35DCAAF}" type="presParOf" srcId="{333275D9-B048-41D8-8FEE-7AFE57768479}" destId="{EAD18D45-4A66-4EC4-857F-2D911CAE580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0F11EC5-5799-423B-B635-90F81B98870D}"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GB"/>
        </a:p>
      </dgm:t>
    </dgm:pt>
    <dgm:pt modelId="{1935C77A-812E-49E4-9ED9-424D33832B61}">
      <dgm:prSet/>
      <dgm:spPr/>
      <dgm:t>
        <a:bodyPr/>
        <a:lstStyle/>
        <a:p>
          <a:r>
            <a:rPr lang="en-GB"/>
            <a:t>Quality and effectiveness of the work plan, assessment of risks and appropriateness of the effort assigned to work packages</a:t>
          </a:r>
        </a:p>
      </dgm:t>
    </dgm:pt>
    <dgm:pt modelId="{AFAFF035-817C-4183-A455-41FBF2C9D542}" type="parTrans" cxnId="{09124575-F1AF-42F6-A529-917B7E28D390}">
      <dgm:prSet/>
      <dgm:spPr/>
      <dgm:t>
        <a:bodyPr/>
        <a:lstStyle/>
        <a:p>
          <a:endParaRPr lang="en-GB"/>
        </a:p>
      </dgm:t>
    </dgm:pt>
    <dgm:pt modelId="{24FE8461-89A3-4173-901E-2571781E3B10}" type="sibTrans" cxnId="{09124575-F1AF-42F6-A529-917B7E28D390}">
      <dgm:prSet/>
      <dgm:spPr/>
      <dgm:t>
        <a:bodyPr/>
        <a:lstStyle/>
        <a:p>
          <a:endParaRPr lang="en-GB"/>
        </a:p>
      </dgm:t>
    </dgm:pt>
    <dgm:pt modelId="{1EA18658-0122-4B94-B3CA-7D11769C8496}">
      <dgm:prSet/>
      <dgm:spPr/>
      <dgm:t>
        <a:bodyPr/>
        <a:lstStyle/>
        <a:p>
          <a:r>
            <a:rPr lang="en-GB"/>
            <a:t>Clear, concise, achievable work Packages</a:t>
          </a:r>
        </a:p>
      </dgm:t>
    </dgm:pt>
    <dgm:pt modelId="{A5CAA0B8-E71E-4786-895D-15EA67F45B59}" type="parTrans" cxnId="{86466D9F-8C13-4704-A928-77EB5A6684EA}">
      <dgm:prSet/>
      <dgm:spPr/>
      <dgm:t>
        <a:bodyPr/>
        <a:lstStyle/>
        <a:p>
          <a:endParaRPr lang="en-GB"/>
        </a:p>
      </dgm:t>
    </dgm:pt>
    <dgm:pt modelId="{E0041A5A-F018-4049-B4D4-C3E4A25ADB38}" type="sibTrans" cxnId="{86466D9F-8C13-4704-A928-77EB5A6684EA}">
      <dgm:prSet/>
      <dgm:spPr/>
      <dgm:t>
        <a:bodyPr/>
        <a:lstStyle/>
        <a:p>
          <a:endParaRPr lang="en-GB"/>
        </a:p>
      </dgm:t>
    </dgm:pt>
    <dgm:pt modelId="{6C03CEE8-5188-4422-9E71-DBF97731F07D}">
      <dgm:prSet/>
      <dgm:spPr/>
      <dgm:t>
        <a:bodyPr/>
        <a:lstStyle/>
        <a:p>
          <a:r>
            <a:rPr lang="en-GB"/>
            <a:t>Research, Management, Training, Dissemination and Communication</a:t>
          </a:r>
        </a:p>
      </dgm:t>
    </dgm:pt>
    <dgm:pt modelId="{DE8192D4-6CDF-4173-B585-DB7BF7456F26}" type="parTrans" cxnId="{CC262B9F-EE33-4825-B01A-3DD77CC7E1A3}">
      <dgm:prSet/>
      <dgm:spPr/>
      <dgm:t>
        <a:bodyPr/>
        <a:lstStyle/>
        <a:p>
          <a:endParaRPr lang="en-GB"/>
        </a:p>
      </dgm:t>
    </dgm:pt>
    <dgm:pt modelId="{3D1C73B3-69AA-46B2-AB0C-AED09A5C6E97}" type="sibTrans" cxnId="{CC262B9F-EE33-4825-B01A-3DD77CC7E1A3}">
      <dgm:prSet/>
      <dgm:spPr/>
      <dgm:t>
        <a:bodyPr/>
        <a:lstStyle/>
        <a:p>
          <a:endParaRPr lang="en-GB"/>
        </a:p>
      </dgm:t>
    </dgm:pt>
    <dgm:pt modelId="{2CFC53E1-2988-4BCB-A792-1684C2C41077}">
      <dgm:prSet/>
      <dgm:spPr/>
      <dgm:t>
        <a:bodyPr/>
        <a:lstStyle/>
        <a:p>
          <a:r>
            <a:rPr lang="en-GB"/>
            <a:t>List of major deliverables and major milestones </a:t>
          </a:r>
        </a:p>
      </dgm:t>
    </dgm:pt>
    <dgm:pt modelId="{70BC2377-0F19-431A-92E0-99735B1FBA52}" type="parTrans" cxnId="{1AF79EAD-B45B-436C-A105-5300EE85C6AE}">
      <dgm:prSet/>
      <dgm:spPr/>
      <dgm:t>
        <a:bodyPr/>
        <a:lstStyle/>
        <a:p>
          <a:endParaRPr lang="en-GB"/>
        </a:p>
      </dgm:t>
    </dgm:pt>
    <dgm:pt modelId="{03B26EA9-125C-4D09-AD2A-0DFC2C51D51D}" type="sibTrans" cxnId="{1AF79EAD-B45B-436C-A105-5300EE85C6AE}">
      <dgm:prSet/>
      <dgm:spPr/>
      <dgm:t>
        <a:bodyPr/>
        <a:lstStyle/>
        <a:p>
          <a:endParaRPr lang="en-GB"/>
        </a:p>
      </dgm:t>
    </dgm:pt>
    <dgm:pt modelId="{1FC8899B-1F19-449B-A404-B44BFBB8E7DD}">
      <dgm:prSet/>
      <dgm:spPr/>
      <dgm:t>
        <a:bodyPr/>
        <a:lstStyle/>
        <a:p>
          <a:r>
            <a:rPr lang="en-GB"/>
            <a:t>Quality, capacity and role of each participant, including hosting arrangements and extent to which the consortium as a whole brings together the necessary expertise</a:t>
          </a:r>
        </a:p>
      </dgm:t>
    </dgm:pt>
    <dgm:pt modelId="{E3E25D8B-A779-4CD0-A27E-1F2A85EA87B0}" type="parTrans" cxnId="{1D4424D3-3F9C-4687-B942-E8B8FA72E096}">
      <dgm:prSet/>
      <dgm:spPr/>
      <dgm:t>
        <a:bodyPr/>
        <a:lstStyle/>
        <a:p>
          <a:endParaRPr lang="en-GB"/>
        </a:p>
      </dgm:t>
    </dgm:pt>
    <dgm:pt modelId="{4E22B8F0-245E-4A71-83D0-222FDBE5EFD4}" type="sibTrans" cxnId="{1D4424D3-3F9C-4687-B942-E8B8FA72E096}">
      <dgm:prSet/>
      <dgm:spPr/>
      <dgm:t>
        <a:bodyPr/>
        <a:lstStyle/>
        <a:p>
          <a:endParaRPr lang="en-GB"/>
        </a:p>
      </dgm:t>
    </dgm:pt>
    <dgm:pt modelId="{C6EE976C-67B9-4ABC-AB04-4DD74C37CE8A}">
      <dgm:prSet/>
      <dgm:spPr/>
      <dgm:t>
        <a:bodyPr/>
        <a:lstStyle/>
        <a:p>
          <a:r>
            <a:rPr lang="en-GB"/>
            <a:t>Explain the appropriateness of the infrastructure and capacity of each participating organisation against project needs</a:t>
          </a:r>
        </a:p>
      </dgm:t>
    </dgm:pt>
    <dgm:pt modelId="{E6AAC587-1CFC-4F15-BE60-2EB2174B8267}" type="parTrans" cxnId="{5A38CEF5-6827-4627-A375-10C386E0E7C8}">
      <dgm:prSet/>
      <dgm:spPr/>
      <dgm:t>
        <a:bodyPr/>
        <a:lstStyle/>
        <a:p>
          <a:endParaRPr lang="en-GB"/>
        </a:p>
      </dgm:t>
    </dgm:pt>
    <dgm:pt modelId="{53808DEE-0612-4A1B-AD74-62BE75CECD07}" type="sibTrans" cxnId="{5A38CEF5-6827-4627-A375-10C386E0E7C8}">
      <dgm:prSet/>
      <dgm:spPr/>
      <dgm:t>
        <a:bodyPr/>
        <a:lstStyle/>
        <a:p>
          <a:endParaRPr lang="en-GB"/>
        </a:p>
      </dgm:t>
    </dgm:pt>
    <dgm:pt modelId="{51986B03-86A7-44B5-BF9B-1DB0B5AA7102}">
      <dgm:prSet/>
      <dgm:spPr/>
      <dgm:t>
        <a:bodyPr/>
        <a:lstStyle/>
        <a:p>
          <a:r>
            <a:rPr lang="en-GB"/>
            <a:t>Risk assessment and mitigation</a:t>
          </a:r>
        </a:p>
      </dgm:t>
    </dgm:pt>
    <dgm:pt modelId="{A37636FE-CA94-4612-BAEA-F77EA72173A2}" type="parTrans" cxnId="{54C613F5-FDE9-4F73-8873-E38E8556DED0}">
      <dgm:prSet/>
      <dgm:spPr/>
      <dgm:t>
        <a:bodyPr/>
        <a:lstStyle/>
        <a:p>
          <a:endParaRPr lang="en-GB"/>
        </a:p>
      </dgm:t>
    </dgm:pt>
    <dgm:pt modelId="{BA86ABD2-35F5-47E3-911B-10EE1F939105}" type="sibTrans" cxnId="{54C613F5-FDE9-4F73-8873-E38E8556DED0}">
      <dgm:prSet/>
      <dgm:spPr/>
      <dgm:t>
        <a:bodyPr/>
        <a:lstStyle/>
        <a:p>
          <a:endParaRPr lang="en-GB"/>
        </a:p>
      </dgm:t>
    </dgm:pt>
    <dgm:pt modelId="{E74AE711-7D28-459B-ADA8-6EB749E982F9}">
      <dgm:prSet/>
      <dgm:spPr/>
      <dgm:t>
        <a:bodyPr/>
        <a:lstStyle/>
        <a:p>
          <a:r>
            <a:rPr lang="en-GB"/>
            <a:t>Work Packages should reflect the research objectives</a:t>
          </a:r>
        </a:p>
      </dgm:t>
    </dgm:pt>
    <dgm:pt modelId="{CE882E28-1FAC-4666-9E5D-252A519DF76E}" type="parTrans" cxnId="{2BB9AD55-36A3-4682-9183-0B96BBE9023B}">
      <dgm:prSet/>
      <dgm:spPr/>
      <dgm:t>
        <a:bodyPr/>
        <a:lstStyle/>
        <a:p>
          <a:endParaRPr lang="en-GB"/>
        </a:p>
      </dgm:t>
    </dgm:pt>
    <dgm:pt modelId="{C4647852-9CFB-4456-9C45-2DEFB1462B43}" type="sibTrans" cxnId="{2BB9AD55-36A3-4682-9183-0B96BBE9023B}">
      <dgm:prSet/>
      <dgm:spPr/>
      <dgm:t>
        <a:bodyPr/>
        <a:lstStyle/>
        <a:p>
          <a:endParaRPr lang="en-GB"/>
        </a:p>
      </dgm:t>
    </dgm:pt>
    <dgm:pt modelId="{16D3BB0D-3138-4093-B911-17DC052A4122}">
      <dgm:prSet/>
      <dgm:spPr/>
      <dgm:t>
        <a:bodyPr/>
        <a:lstStyle/>
        <a:p>
          <a:r>
            <a:rPr lang="en-GB"/>
            <a:t>Number of deliverables must be reasonable – scientific, management, training, recruitment, dissemination</a:t>
          </a:r>
        </a:p>
      </dgm:t>
    </dgm:pt>
    <dgm:pt modelId="{D8FECA95-E292-461F-877E-C82DDEA62B42}" type="parTrans" cxnId="{FF9F0964-1016-4D52-9303-64D86972C094}">
      <dgm:prSet/>
      <dgm:spPr/>
      <dgm:t>
        <a:bodyPr/>
        <a:lstStyle/>
        <a:p>
          <a:endParaRPr lang="en-GB"/>
        </a:p>
      </dgm:t>
    </dgm:pt>
    <dgm:pt modelId="{CD4E0356-4CF5-4AC4-AE38-EB0D04B44A6F}" type="sibTrans" cxnId="{FF9F0964-1016-4D52-9303-64D86972C094}">
      <dgm:prSet/>
      <dgm:spPr/>
      <dgm:t>
        <a:bodyPr/>
        <a:lstStyle/>
        <a:p>
          <a:endParaRPr lang="en-GB"/>
        </a:p>
      </dgm:t>
    </dgm:pt>
    <dgm:pt modelId="{A85421BA-2428-40F0-A4EE-E2405A14233B}">
      <dgm:prSet/>
      <dgm:spPr/>
      <dgm:t>
        <a:bodyPr/>
        <a:lstStyle/>
        <a:p>
          <a:r>
            <a:rPr lang="en-GB"/>
            <a:t>Clear details on recruitment process </a:t>
          </a:r>
        </a:p>
      </dgm:t>
    </dgm:pt>
    <dgm:pt modelId="{D8550629-A0A5-49EE-AA81-5DFF55A6AF4F}" type="parTrans" cxnId="{51463C6C-DCA1-40E8-A2BC-5429DE1B6500}">
      <dgm:prSet/>
      <dgm:spPr/>
      <dgm:t>
        <a:bodyPr/>
        <a:lstStyle/>
        <a:p>
          <a:endParaRPr lang="en-GB"/>
        </a:p>
      </dgm:t>
    </dgm:pt>
    <dgm:pt modelId="{74B6E204-7666-45BD-92CC-C1DC950E8DB2}" type="sibTrans" cxnId="{51463C6C-DCA1-40E8-A2BC-5429DE1B6500}">
      <dgm:prSet/>
      <dgm:spPr/>
      <dgm:t>
        <a:bodyPr/>
        <a:lstStyle/>
        <a:p>
          <a:endParaRPr lang="en-GB"/>
        </a:p>
      </dgm:t>
    </dgm:pt>
    <dgm:pt modelId="{5F7AAEFB-7612-4133-9E58-99852F90369B}">
      <dgm:prSet/>
      <dgm:spPr/>
      <dgm:t>
        <a:bodyPr/>
        <a:lstStyle/>
        <a:p>
          <a:r>
            <a:rPr lang="en-GB"/>
            <a:t>Contributions of participating organisations with justification – why this consortium is best to deliver</a:t>
          </a:r>
        </a:p>
      </dgm:t>
    </dgm:pt>
    <dgm:pt modelId="{2338979A-949B-49F7-8F91-1A0A87E56C11}" type="parTrans" cxnId="{6D5BBB28-8B71-4466-9283-26A78998E85D}">
      <dgm:prSet/>
      <dgm:spPr/>
      <dgm:t>
        <a:bodyPr/>
        <a:lstStyle/>
        <a:p>
          <a:endParaRPr lang="en-GB"/>
        </a:p>
      </dgm:t>
    </dgm:pt>
    <dgm:pt modelId="{8F65F3CC-4E28-4FA9-B89E-B0FE6A6A87D6}" type="sibTrans" cxnId="{6D5BBB28-8B71-4466-9283-26A78998E85D}">
      <dgm:prSet/>
      <dgm:spPr/>
      <dgm:t>
        <a:bodyPr/>
        <a:lstStyle/>
        <a:p>
          <a:endParaRPr lang="en-GB"/>
        </a:p>
      </dgm:t>
    </dgm:pt>
    <dgm:pt modelId="{7A4E4BC1-5645-4714-B44A-C3BDD39B55BD}">
      <dgm:prSet/>
      <dgm:spPr/>
      <dgm:t>
        <a:bodyPr/>
        <a:lstStyle/>
        <a:p>
          <a:r>
            <a:rPr lang="en-GB"/>
            <a:t>Synergies between all partners – added value of working together </a:t>
          </a:r>
        </a:p>
      </dgm:t>
    </dgm:pt>
    <dgm:pt modelId="{18E97068-2C7D-44AB-8AC2-176BCEE25F8F}" type="parTrans" cxnId="{531E5243-52AF-4786-ABF1-AB9015DCAA41}">
      <dgm:prSet/>
      <dgm:spPr/>
      <dgm:t>
        <a:bodyPr/>
        <a:lstStyle/>
        <a:p>
          <a:endParaRPr lang="en-GB"/>
        </a:p>
      </dgm:t>
    </dgm:pt>
    <dgm:pt modelId="{D71EFC45-1F8D-4C64-ACC3-5EF955CE69FF}" type="sibTrans" cxnId="{531E5243-52AF-4786-ABF1-AB9015DCAA41}">
      <dgm:prSet/>
      <dgm:spPr/>
      <dgm:t>
        <a:bodyPr/>
        <a:lstStyle/>
        <a:p>
          <a:endParaRPr lang="en-GB"/>
        </a:p>
      </dgm:t>
    </dgm:pt>
    <dgm:pt modelId="{E312C78C-8965-499B-BCFB-96CB305BFB1A}">
      <dgm:prSet/>
      <dgm:spPr/>
      <dgm:t>
        <a:bodyPr/>
        <a:lstStyle/>
        <a:p>
          <a:r>
            <a:rPr lang="en-GB"/>
            <a:t>How they complement and enhance each other's activities</a:t>
          </a:r>
        </a:p>
      </dgm:t>
    </dgm:pt>
    <dgm:pt modelId="{08C10E73-74EA-4C4D-AD36-EF8CBAC3F3AC}" type="parTrans" cxnId="{6D12B372-9DCA-4871-995F-3DC4F9EFF547}">
      <dgm:prSet/>
      <dgm:spPr/>
      <dgm:t>
        <a:bodyPr/>
        <a:lstStyle/>
        <a:p>
          <a:endParaRPr lang="en-GB"/>
        </a:p>
      </dgm:t>
    </dgm:pt>
    <dgm:pt modelId="{32261301-A1BE-4ACF-B8DD-191D48BA7EC3}" type="sibTrans" cxnId="{6D12B372-9DCA-4871-995F-3DC4F9EFF547}">
      <dgm:prSet/>
      <dgm:spPr/>
      <dgm:t>
        <a:bodyPr/>
        <a:lstStyle/>
        <a:p>
          <a:endParaRPr lang="en-GB"/>
        </a:p>
      </dgm:t>
    </dgm:pt>
    <dgm:pt modelId="{0435CE95-2B8C-4E16-BF9C-D04CC0B6194A}">
      <dgm:prSet/>
      <dgm:spPr/>
      <dgm:t>
        <a:bodyPr/>
        <a:lstStyle/>
        <a:p>
          <a:r>
            <a:rPr lang="en-GB"/>
            <a:t>Exposure to different sectors or working outside ‘comfort zones’:</a:t>
          </a:r>
        </a:p>
      </dgm:t>
    </dgm:pt>
    <dgm:pt modelId="{949DBF1B-C49E-4774-84CC-C033756BACF1}" type="parTrans" cxnId="{781DEF78-7E11-4312-A4B1-2D26460D0E10}">
      <dgm:prSet/>
      <dgm:spPr/>
      <dgm:t>
        <a:bodyPr/>
        <a:lstStyle/>
        <a:p>
          <a:endParaRPr lang="en-GB"/>
        </a:p>
      </dgm:t>
    </dgm:pt>
    <dgm:pt modelId="{23CB3FA9-F4B6-4F52-8374-E252BCECEE65}" type="sibTrans" cxnId="{781DEF78-7E11-4312-A4B1-2D26460D0E10}">
      <dgm:prSet/>
      <dgm:spPr/>
      <dgm:t>
        <a:bodyPr/>
        <a:lstStyle/>
        <a:p>
          <a:endParaRPr lang="en-GB"/>
        </a:p>
      </dgm:t>
    </dgm:pt>
    <dgm:pt modelId="{9B7EE27F-06E3-4183-841F-7DBEC89D871C}">
      <dgm:prSet/>
      <dgm:spPr/>
      <dgm:t>
        <a:bodyPr/>
        <a:lstStyle/>
        <a:p>
          <a:r>
            <a:rPr lang="en-GB"/>
            <a:t>Developing transferable skills (of benefit to industry)</a:t>
          </a:r>
        </a:p>
      </dgm:t>
    </dgm:pt>
    <dgm:pt modelId="{1A66DDDA-6F28-4160-AFEF-6317B1157B32}" type="parTrans" cxnId="{9F87458A-3FF2-4026-BE02-29619B7CA873}">
      <dgm:prSet/>
      <dgm:spPr/>
      <dgm:t>
        <a:bodyPr/>
        <a:lstStyle/>
        <a:p>
          <a:endParaRPr lang="en-GB"/>
        </a:p>
      </dgm:t>
    </dgm:pt>
    <dgm:pt modelId="{0E86C08E-96A1-4D1A-A79C-B074BBC567CF}" type="sibTrans" cxnId="{9F87458A-3FF2-4026-BE02-29619B7CA873}">
      <dgm:prSet/>
      <dgm:spPr/>
      <dgm:t>
        <a:bodyPr/>
        <a:lstStyle/>
        <a:p>
          <a:endParaRPr lang="en-GB"/>
        </a:p>
      </dgm:t>
    </dgm:pt>
    <dgm:pt modelId="{F59F2883-7AF2-4A26-A3FC-2CD0CC923989}">
      <dgm:prSet/>
      <dgm:spPr/>
      <dgm:t>
        <a:bodyPr/>
        <a:lstStyle/>
        <a:p>
          <a:r>
            <a:rPr lang="en-GB"/>
            <a:t>Justification for funding for non-associated third countries (if applicable)</a:t>
          </a:r>
        </a:p>
      </dgm:t>
    </dgm:pt>
    <dgm:pt modelId="{CDD793A6-1E0C-4C17-A168-1D0C5D1040A0}" type="parTrans" cxnId="{0B9A4376-2114-4960-BFAE-B2DDC1FF2EDD}">
      <dgm:prSet/>
      <dgm:spPr/>
      <dgm:t>
        <a:bodyPr/>
        <a:lstStyle/>
        <a:p>
          <a:endParaRPr lang="en-GB"/>
        </a:p>
      </dgm:t>
    </dgm:pt>
    <dgm:pt modelId="{B92E3608-8F9C-415C-B66A-01C87CA49434}" type="sibTrans" cxnId="{0B9A4376-2114-4960-BFAE-B2DDC1FF2EDD}">
      <dgm:prSet/>
      <dgm:spPr/>
      <dgm:t>
        <a:bodyPr/>
        <a:lstStyle/>
        <a:p>
          <a:endParaRPr lang="en-GB"/>
        </a:p>
      </dgm:t>
    </dgm:pt>
    <dgm:pt modelId="{7CAC6A35-8177-4859-B671-09422C1EDC3C}">
      <dgm:prSet/>
      <dgm:spPr/>
      <dgm:t>
        <a:bodyPr/>
        <a:lstStyle/>
        <a:p>
          <a:r>
            <a:rPr lang="en-GB"/>
            <a:t>Explain the level of commitment of the organisations involved – particularly non-academic sector</a:t>
          </a:r>
        </a:p>
      </dgm:t>
    </dgm:pt>
    <dgm:pt modelId="{46A33233-A64C-49C6-B523-D797EDB5B8C9}" type="parTrans" cxnId="{9DA40810-0323-45DA-A673-FC011B809B87}">
      <dgm:prSet/>
      <dgm:spPr/>
      <dgm:t>
        <a:bodyPr/>
        <a:lstStyle/>
        <a:p>
          <a:endParaRPr lang="en-GB"/>
        </a:p>
      </dgm:t>
    </dgm:pt>
    <dgm:pt modelId="{471C938E-3936-4A05-849C-483A9B3AFC4C}" type="sibTrans" cxnId="{9DA40810-0323-45DA-A673-FC011B809B87}">
      <dgm:prSet/>
      <dgm:spPr/>
      <dgm:t>
        <a:bodyPr/>
        <a:lstStyle/>
        <a:p>
          <a:endParaRPr lang="en-GB"/>
        </a:p>
      </dgm:t>
    </dgm:pt>
    <dgm:pt modelId="{DDBC5706-A181-4861-BCBA-34C84B1E6CA2}">
      <dgm:prSet/>
      <dgm:spPr/>
      <dgm:t>
        <a:bodyPr/>
        <a:lstStyle/>
        <a:p>
          <a:r>
            <a:rPr lang="en-GB"/>
            <a:t>Demonstrate complementarity across the network in terms of compatibility and coherence between tasks</a:t>
          </a:r>
        </a:p>
      </dgm:t>
    </dgm:pt>
    <dgm:pt modelId="{CEFE274B-95EC-4A63-B465-12E7697E719E}" type="parTrans" cxnId="{EC0960A1-8ADD-4D5E-8246-C176E4C0BC31}">
      <dgm:prSet/>
      <dgm:spPr/>
      <dgm:t>
        <a:bodyPr/>
        <a:lstStyle/>
        <a:p>
          <a:endParaRPr lang="en-GB"/>
        </a:p>
      </dgm:t>
    </dgm:pt>
    <dgm:pt modelId="{5DD3755B-79AC-43B8-BDA8-E27947653E4D}" type="sibTrans" cxnId="{EC0960A1-8ADD-4D5E-8246-C176E4C0BC31}">
      <dgm:prSet/>
      <dgm:spPr/>
      <dgm:t>
        <a:bodyPr/>
        <a:lstStyle/>
        <a:p>
          <a:endParaRPr lang="en-GB"/>
        </a:p>
      </dgm:t>
    </dgm:pt>
    <dgm:pt modelId="{B4B95B71-5B55-4297-9286-2B036501D9AF}" type="pres">
      <dgm:prSet presAssocID="{50F11EC5-5799-423B-B635-90F81B98870D}" presName="linear" presStyleCnt="0">
        <dgm:presLayoutVars>
          <dgm:dir/>
          <dgm:animLvl val="lvl"/>
          <dgm:resizeHandles val="exact"/>
        </dgm:presLayoutVars>
      </dgm:prSet>
      <dgm:spPr/>
    </dgm:pt>
    <dgm:pt modelId="{EFACE6FA-12B3-4348-A2F9-A1B292F37586}" type="pres">
      <dgm:prSet presAssocID="{1935C77A-812E-49E4-9ED9-424D33832B61}" presName="parentLin" presStyleCnt="0"/>
      <dgm:spPr/>
    </dgm:pt>
    <dgm:pt modelId="{D452634D-981B-4FC2-83BD-F8A4C8088946}" type="pres">
      <dgm:prSet presAssocID="{1935C77A-812E-49E4-9ED9-424D33832B61}" presName="parentLeftMargin" presStyleLbl="node1" presStyleIdx="0" presStyleCnt="2"/>
      <dgm:spPr/>
    </dgm:pt>
    <dgm:pt modelId="{B4E36661-BCAD-4DF2-A44B-EEC34A284696}" type="pres">
      <dgm:prSet presAssocID="{1935C77A-812E-49E4-9ED9-424D33832B61}" presName="parentText" presStyleLbl="node1" presStyleIdx="0" presStyleCnt="2">
        <dgm:presLayoutVars>
          <dgm:chMax val="0"/>
          <dgm:bulletEnabled val="1"/>
        </dgm:presLayoutVars>
      </dgm:prSet>
      <dgm:spPr/>
    </dgm:pt>
    <dgm:pt modelId="{B43C8B8E-71A6-4F8E-B26D-383A8F20D0D1}" type="pres">
      <dgm:prSet presAssocID="{1935C77A-812E-49E4-9ED9-424D33832B61}" presName="negativeSpace" presStyleCnt="0"/>
      <dgm:spPr/>
    </dgm:pt>
    <dgm:pt modelId="{7C814C84-4405-4BD5-A42C-7AB866B8490C}" type="pres">
      <dgm:prSet presAssocID="{1935C77A-812E-49E4-9ED9-424D33832B61}" presName="childText" presStyleLbl="conFgAcc1" presStyleIdx="0" presStyleCnt="2">
        <dgm:presLayoutVars>
          <dgm:bulletEnabled val="1"/>
        </dgm:presLayoutVars>
      </dgm:prSet>
      <dgm:spPr/>
    </dgm:pt>
    <dgm:pt modelId="{B1ED862D-A789-4DBA-85B2-B1D78438A43B}" type="pres">
      <dgm:prSet presAssocID="{24FE8461-89A3-4173-901E-2571781E3B10}" presName="spaceBetweenRectangles" presStyleCnt="0"/>
      <dgm:spPr/>
    </dgm:pt>
    <dgm:pt modelId="{D4968671-2CDF-41C9-82C5-A10ADA9C887A}" type="pres">
      <dgm:prSet presAssocID="{1FC8899B-1F19-449B-A404-B44BFBB8E7DD}" presName="parentLin" presStyleCnt="0"/>
      <dgm:spPr/>
    </dgm:pt>
    <dgm:pt modelId="{E6C2451B-3275-48A5-8A3A-3F3596CB53A0}" type="pres">
      <dgm:prSet presAssocID="{1FC8899B-1F19-449B-A404-B44BFBB8E7DD}" presName="parentLeftMargin" presStyleLbl="node1" presStyleIdx="0" presStyleCnt="2"/>
      <dgm:spPr/>
    </dgm:pt>
    <dgm:pt modelId="{9B48F371-3BB4-454D-AD56-D47C920E9EE0}" type="pres">
      <dgm:prSet presAssocID="{1FC8899B-1F19-449B-A404-B44BFBB8E7DD}" presName="parentText" presStyleLbl="node1" presStyleIdx="1" presStyleCnt="2">
        <dgm:presLayoutVars>
          <dgm:chMax val="0"/>
          <dgm:bulletEnabled val="1"/>
        </dgm:presLayoutVars>
      </dgm:prSet>
      <dgm:spPr/>
    </dgm:pt>
    <dgm:pt modelId="{5EA33ED1-3C7A-474C-B83F-49CE7733FE8B}" type="pres">
      <dgm:prSet presAssocID="{1FC8899B-1F19-449B-A404-B44BFBB8E7DD}" presName="negativeSpace" presStyleCnt="0"/>
      <dgm:spPr/>
    </dgm:pt>
    <dgm:pt modelId="{6A598F14-9920-4C54-BF39-79AF9E7AADD8}" type="pres">
      <dgm:prSet presAssocID="{1FC8899B-1F19-449B-A404-B44BFBB8E7DD}" presName="childText" presStyleLbl="conFgAcc1" presStyleIdx="1" presStyleCnt="2">
        <dgm:presLayoutVars>
          <dgm:bulletEnabled val="1"/>
        </dgm:presLayoutVars>
      </dgm:prSet>
      <dgm:spPr/>
    </dgm:pt>
  </dgm:ptLst>
  <dgm:cxnLst>
    <dgm:cxn modelId="{9DA40810-0323-45DA-A673-FC011B809B87}" srcId="{1FC8899B-1F19-449B-A404-B44BFBB8E7DD}" destId="{7CAC6A35-8177-4859-B671-09422C1EDC3C}" srcOrd="8" destOrd="0" parTransId="{46A33233-A64C-49C6-B523-D797EDB5B8C9}" sibTransId="{471C938E-3936-4A05-849C-483A9B3AFC4C}"/>
    <dgm:cxn modelId="{6D5BBB28-8B71-4466-9283-26A78998E85D}" srcId="{1FC8899B-1F19-449B-A404-B44BFBB8E7DD}" destId="{5F7AAEFB-7612-4133-9E58-99852F90369B}" srcOrd="1" destOrd="0" parTransId="{2338979A-949B-49F7-8F91-1A0A87E56C11}" sibTransId="{8F65F3CC-4E28-4FA9-B89E-B0FE6A6A87D6}"/>
    <dgm:cxn modelId="{E39BB22A-2C4E-42E7-A4D1-26E5B4D3294D}" type="presOf" srcId="{1935C77A-812E-49E4-9ED9-424D33832B61}" destId="{D452634D-981B-4FC2-83BD-F8A4C8088946}" srcOrd="0" destOrd="0" presId="urn:microsoft.com/office/officeart/2005/8/layout/list1"/>
    <dgm:cxn modelId="{531E5243-52AF-4786-ABF1-AB9015DCAA41}" srcId="{1FC8899B-1F19-449B-A404-B44BFBB8E7DD}" destId="{7A4E4BC1-5645-4714-B44A-C3BDD39B55BD}" srcOrd="2" destOrd="0" parTransId="{18E97068-2C7D-44AB-8AC2-176BCEE25F8F}" sibTransId="{D71EFC45-1F8D-4C64-ACC3-5EF955CE69FF}"/>
    <dgm:cxn modelId="{FF9F0964-1016-4D52-9303-64D86972C094}" srcId="{1935C77A-812E-49E4-9ED9-424D33832B61}" destId="{16D3BB0D-3138-4093-B911-17DC052A4122}" srcOrd="5" destOrd="0" parTransId="{D8FECA95-E292-461F-877E-C82DDEA62B42}" sibTransId="{CD4E0356-4CF5-4AC4-AE38-EB0D04B44A6F}"/>
    <dgm:cxn modelId="{542FFE65-D718-4643-8295-5153D8CC3B0E}" type="presOf" srcId="{1FC8899B-1F19-449B-A404-B44BFBB8E7DD}" destId="{E6C2451B-3275-48A5-8A3A-3F3596CB53A0}" srcOrd="0" destOrd="0" presId="urn:microsoft.com/office/officeart/2005/8/layout/list1"/>
    <dgm:cxn modelId="{1B8FE566-0469-44FE-8573-A528CFAA72ED}" type="presOf" srcId="{7A4E4BC1-5645-4714-B44A-C3BDD39B55BD}" destId="{6A598F14-9920-4C54-BF39-79AF9E7AADD8}" srcOrd="0" destOrd="2" presId="urn:microsoft.com/office/officeart/2005/8/layout/list1"/>
    <dgm:cxn modelId="{BF1E7B69-E031-475D-ACDA-AE4604DE5768}" type="presOf" srcId="{2CFC53E1-2988-4BCB-A792-1684C2C41077}" destId="{7C814C84-4405-4BD5-A42C-7AB866B8490C}" srcOrd="0" destOrd="2" presId="urn:microsoft.com/office/officeart/2005/8/layout/list1"/>
    <dgm:cxn modelId="{51463C6C-DCA1-40E8-A2BC-5429DE1B6500}" srcId="{1935C77A-812E-49E4-9ED9-424D33832B61}" destId="{A85421BA-2428-40F0-A4EE-E2405A14233B}" srcOrd="6" destOrd="0" parTransId="{D8550629-A0A5-49EE-AA81-5DFF55A6AF4F}" sibTransId="{74B6E204-7666-45BD-92CC-C1DC950E8DB2}"/>
    <dgm:cxn modelId="{6D12B372-9DCA-4871-995F-3DC4F9EFF547}" srcId="{1FC8899B-1F19-449B-A404-B44BFBB8E7DD}" destId="{E312C78C-8965-499B-BCFB-96CB305BFB1A}" srcOrd="3" destOrd="0" parTransId="{08C10E73-74EA-4C4D-AD36-EF8CBAC3F3AC}" sibTransId="{32261301-A1BE-4ACF-B8DD-191D48BA7EC3}"/>
    <dgm:cxn modelId="{3BE02A55-5BB0-4B95-9D7E-04FFAFB28F9F}" type="presOf" srcId="{1935C77A-812E-49E4-9ED9-424D33832B61}" destId="{B4E36661-BCAD-4DF2-A44B-EEC34A284696}" srcOrd="1" destOrd="0" presId="urn:microsoft.com/office/officeart/2005/8/layout/list1"/>
    <dgm:cxn modelId="{09124575-F1AF-42F6-A529-917B7E28D390}" srcId="{50F11EC5-5799-423B-B635-90F81B98870D}" destId="{1935C77A-812E-49E4-9ED9-424D33832B61}" srcOrd="0" destOrd="0" parTransId="{AFAFF035-817C-4183-A455-41FBF2C9D542}" sibTransId="{24FE8461-89A3-4173-901E-2571781E3B10}"/>
    <dgm:cxn modelId="{2BB9AD55-36A3-4682-9183-0B96BBE9023B}" srcId="{1935C77A-812E-49E4-9ED9-424D33832B61}" destId="{E74AE711-7D28-459B-ADA8-6EB749E982F9}" srcOrd="4" destOrd="0" parTransId="{CE882E28-1FAC-4666-9E5D-252A519DF76E}" sibTransId="{C4647852-9CFB-4456-9C45-2DEFB1462B43}"/>
    <dgm:cxn modelId="{0B9A4376-2114-4960-BFAE-B2DDC1FF2EDD}" srcId="{1FC8899B-1F19-449B-A404-B44BFBB8E7DD}" destId="{F59F2883-7AF2-4A26-A3FC-2CD0CC923989}" srcOrd="6" destOrd="0" parTransId="{CDD793A6-1E0C-4C17-A168-1D0C5D1040A0}" sibTransId="{B92E3608-8F9C-415C-B66A-01C87CA49434}"/>
    <dgm:cxn modelId="{ED9A7776-7821-44FC-A15A-9D7A2F963529}" type="presOf" srcId="{DDBC5706-A181-4861-BCBA-34C84B1E6CA2}" destId="{6A598F14-9920-4C54-BF39-79AF9E7AADD8}" srcOrd="0" destOrd="7" presId="urn:microsoft.com/office/officeart/2005/8/layout/list1"/>
    <dgm:cxn modelId="{83230B57-FF1F-44F8-B5D1-A65F3225A955}" type="presOf" srcId="{50F11EC5-5799-423B-B635-90F81B98870D}" destId="{B4B95B71-5B55-4297-9286-2B036501D9AF}" srcOrd="0" destOrd="0" presId="urn:microsoft.com/office/officeart/2005/8/layout/list1"/>
    <dgm:cxn modelId="{781DEF78-7E11-4312-A4B1-2D26460D0E10}" srcId="{1FC8899B-1F19-449B-A404-B44BFBB8E7DD}" destId="{0435CE95-2B8C-4E16-BF9C-D04CC0B6194A}" srcOrd="4" destOrd="0" parTransId="{949DBF1B-C49E-4774-84CC-C033756BACF1}" sibTransId="{23CB3FA9-F4B6-4F52-8374-E252BCECEE65}"/>
    <dgm:cxn modelId="{9F87458A-3FF2-4026-BE02-29619B7CA873}" srcId="{1FC8899B-1F19-449B-A404-B44BFBB8E7DD}" destId="{9B7EE27F-06E3-4183-841F-7DBEC89D871C}" srcOrd="5" destOrd="0" parTransId="{1A66DDDA-6F28-4160-AFEF-6317B1157B32}" sibTransId="{0E86C08E-96A1-4D1A-A79C-B074BBC567CF}"/>
    <dgm:cxn modelId="{84AA3991-ADD0-4A40-AB6D-974C32604296}" type="presOf" srcId="{E312C78C-8965-499B-BCFB-96CB305BFB1A}" destId="{6A598F14-9920-4C54-BF39-79AF9E7AADD8}" srcOrd="0" destOrd="3" presId="urn:microsoft.com/office/officeart/2005/8/layout/list1"/>
    <dgm:cxn modelId="{85431593-5E9D-4E58-8511-C75F904F2406}" type="presOf" srcId="{1EA18658-0122-4B94-B3CA-7D11769C8496}" destId="{7C814C84-4405-4BD5-A42C-7AB866B8490C}" srcOrd="0" destOrd="0" presId="urn:microsoft.com/office/officeart/2005/8/layout/list1"/>
    <dgm:cxn modelId="{C2DCDF99-B24B-462D-A882-B616A4C8C9B1}" type="presOf" srcId="{A85421BA-2428-40F0-A4EE-E2405A14233B}" destId="{7C814C84-4405-4BD5-A42C-7AB866B8490C}" srcOrd="0" destOrd="6" presId="urn:microsoft.com/office/officeart/2005/8/layout/list1"/>
    <dgm:cxn modelId="{CC262B9F-EE33-4825-B01A-3DD77CC7E1A3}" srcId="{1935C77A-812E-49E4-9ED9-424D33832B61}" destId="{6C03CEE8-5188-4422-9E71-DBF97731F07D}" srcOrd="1" destOrd="0" parTransId="{DE8192D4-6CDF-4173-B585-DB7BF7456F26}" sibTransId="{3D1C73B3-69AA-46B2-AB0C-AED09A5C6E97}"/>
    <dgm:cxn modelId="{86466D9F-8C13-4704-A928-77EB5A6684EA}" srcId="{1935C77A-812E-49E4-9ED9-424D33832B61}" destId="{1EA18658-0122-4B94-B3CA-7D11769C8496}" srcOrd="0" destOrd="0" parTransId="{A5CAA0B8-E71E-4786-895D-15EA67F45B59}" sibTransId="{E0041A5A-F018-4049-B4D4-C3E4A25ADB38}"/>
    <dgm:cxn modelId="{EC0960A1-8ADD-4D5E-8246-C176E4C0BC31}" srcId="{1FC8899B-1F19-449B-A404-B44BFBB8E7DD}" destId="{DDBC5706-A181-4861-BCBA-34C84B1E6CA2}" srcOrd="7" destOrd="0" parTransId="{CEFE274B-95EC-4A63-B465-12E7697E719E}" sibTransId="{5DD3755B-79AC-43B8-BDA8-E27947653E4D}"/>
    <dgm:cxn modelId="{A50992A1-1BA5-4C45-81C9-9B816CFA62B7}" type="presOf" srcId="{0435CE95-2B8C-4E16-BF9C-D04CC0B6194A}" destId="{6A598F14-9920-4C54-BF39-79AF9E7AADD8}" srcOrd="0" destOrd="4" presId="urn:microsoft.com/office/officeart/2005/8/layout/list1"/>
    <dgm:cxn modelId="{AB22F1AA-28BF-454C-8352-15534A8FF15F}" type="presOf" srcId="{6C03CEE8-5188-4422-9E71-DBF97731F07D}" destId="{7C814C84-4405-4BD5-A42C-7AB866B8490C}" srcOrd="0" destOrd="1" presId="urn:microsoft.com/office/officeart/2005/8/layout/list1"/>
    <dgm:cxn modelId="{2D4D6FAD-78F5-473D-9391-502628A2D8E6}" type="presOf" srcId="{7CAC6A35-8177-4859-B671-09422C1EDC3C}" destId="{6A598F14-9920-4C54-BF39-79AF9E7AADD8}" srcOrd="0" destOrd="8" presId="urn:microsoft.com/office/officeart/2005/8/layout/list1"/>
    <dgm:cxn modelId="{1AF79EAD-B45B-436C-A105-5300EE85C6AE}" srcId="{1935C77A-812E-49E4-9ED9-424D33832B61}" destId="{2CFC53E1-2988-4BCB-A792-1684C2C41077}" srcOrd="2" destOrd="0" parTransId="{70BC2377-0F19-431A-92E0-99735B1FBA52}" sibTransId="{03B26EA9-125C-4D09-AD2A-0DFC2C51D51D}"/>
    <dgm:cxn modelId="{382E23B2-3FFF-4EEB-943D-A59339F90A88}" type="presOf" srcId="{C6EE976C-67B9-4ABC-AB04-4DD74C37CE8A}" destId="{6A598F14-9920-4C54-BF39-79AF9E7AADD8}" srcOrd="0" destOrd="0" presId="urn:microsoft.com/office/officeart/2005/8/layout/list1"/>
    <dgm:cxn modelId="{B515E3C6-413C-4994-B07F-DC62ADDB7FC0}" type="presOf" srcId="{F59F2883-7AF2-4A26-A3FC-2CD0CC923989}" destId="{6A598F14-9920-4C54-BF39-79AF9E7AADD8}" srcOrd="0" destOrd="6" presId="urn:microsoft.com/office/officeart/2005/8/layout/list1"/>
    <dgm:cxn modelId="{1FE40ED0-9967-4B16-9AE1-FCB7DB1FF7EB}" type="presOf" srcId="{51986B03-86A7-44B5-BF9B-1DB0B5AA7102}" destId="{7C814C84-4405-4BD5-A42C-7AB866B8490C}" srcOrd="0" destOrd="3" presId="urn:microsoft.com/office/officeart/2005/8/layout/list1"/>
    <dgm:cxn modelId="{3965AFD2-B1BD-45C9-ACC8-70829DF0A649}" type="presOf" srcId="{5F7AAEFB-7612-4133-9E58-99852F90369B}" destId="{6A598F14-9920-4C54-BF39-79AF9E7AADD8}" srcOrd="0" destOrd="1" presId="urn:microsoft.com/office/officeart/2005/8/layout/list1"/>
    <dgm:cxn modelId="{1D4424D3-3F9C-4687-B942-E8B8FA72E096}" srcId="{50F11EC5-5799-423B-B635-90F81B98870D}" destId="{1FC8899B-1F19-449B-A404-B44BFBB8E7DD}" srcOrd="1" destOrd="0" parTransId="{E3E25D8B-A779-4CD0-A27E-1F2A85EA87B0}" sibTransId="{4E22B8F0-245E-4A71-83D0-222FDBE5EFD4}"/>
    <dgm:cxn modelId="{796F01DC-C2D9-4AF3-9C3F-BEA2E58B6C23}" type="presOf" srcId="{9B7EE27F-06E3-4183-841F-7DBEC89D871C}" destId="{6A598F14-9920-4C54-BF39-79AF9E7AADD8}" srcOrd="0" destOrd="5" presId="urn:microsoft.com/office/officeart/2005/8/layout/list1"/>
    <dgm:cxn modelId="{4BAB72EC-15D7-469B-9889-2BE1F6D1FB76}" type="presOf" srcId="{16D3BB0D-3138-4093-B911-17DC052A4122}" destId="{7C814C84-4405-4BD5-A42C-7AB866B8490C}" srcOrd="0" destOrd="5" presId="urn:microsoft.com/office/officeart/2005/8/layout/list1"/>
    <dgm:cxn modelId="{442F02ED-11CF-48AA-803B-9F2249978CF0}" type="presOf" srcId="{E74AE711-7D28-459B-ADA8-6EB749E982F9}" destId="{7C814C84-4405-4BD5-A42C-7AB866B8490C}" srcOrd="0" destOrd="4" presId="urn:microsoft.com/office/officeart/2005/8/layout/list1"/>
    <dgm:cxn modelId="{27BD9EF0-5D52-45E8-842C-757EF5B57B0C}" type="presOf" srcId="{1FC8899B-1F19-449B-A404-B44BFBB8E7DD}" destId="{9B48F371-3BB4-454D-AD56-D47C920E9EE0}" srcOrd="1" destOrd="0" presId="urn:microsoft.com/office/officeart/2005/8/layout/list1"/>
    <dgm:cxn modelId="{54C613F5-FDE9-4F73-8873-E38E8556DED0}" srcId="{1935C77A-812E-49E4-9ED9-424D33832B61}" destId="{51986B03-86A7-44B5-BF9B-1DB0B5AA7102}" srcOrd="3" destOrd="0" parTransId="{A37636FE-CA94-4612-BAEA-F77EA72173A2}" sibTransId="{BA86ABD2-35F5-47E3-911B-10EE1F939105}"/>
    <dgm:cxn modelId="{5A38CEF5-6827-4627-A375-10C386E0E7C8}" srcId="{1FC8899B-1F19-449B-A404-B44BFBB8E7DD}" destId="{C6EE976C-67B9-4ABC-AB04-4DD74C37CE8A}" srcOrd="0" destOrd="0" parTransId="{E6AAC587-1CFC-4F15-BE60-2EB2174B8267}" sibTransId="{53808DEE-0612-4A1B-AD74-62BE75CECD07}"/>
    <dgm:cxn modelId="{BA161662-7CAD-42CD-A93F-3B1E82E87A64}" type="presParOf" srcId="{B4B95B71-5B55-4297-9286-2B036501D9AF}" destId="{EFACE6FA-12B3-4348-A2F9-A1B292F37586}" srcOrd="0" destOrd="0" presId="urn:microsoft.com/office/officeart/2005/8/layout/list1"/>
    <dgm:cxn modelId="{60EA68C2-58F9-4A36-A10B-C6EFE2FF899B}" type="presParOf" srcId="{EFACE6FA-12B3-4348-A2F9-A1B292F37586}" destId="{D452634D-981B-4FC2-83BD-F8A4C8088946}" srcOrd="0" destOrd="0" presId="urn:microsoft.com/office/officeart/2005/8/layout/list1"/>
    <dgm:cxn modelId="{D0A7B310-78DF-4B2F-BED7-71594312A6B6}" type="presParOf" srcId="{EFACE6FA-12B3-4348-A2F9-A1B292F37586}" destId="{B4E36661-BCAD-4DF2-A44B-EEC34A284696}" srcOrd="1" destOrd="0" presId="urn:microsoft.com/office/officeart/2005/8/layout/list1"/>
    <dgm:cxn modelId="{E0DB7D4F-ACBB-4DA1-AE12-AD5C7B8A23B7}" type="presParOf" srcId="{B4B95B71-5B55-4297-9286-2B036501D9AF}" destId="{B43C8B8E-71A6-4F8E-B26D-383A8F20D0D1}" srcOrd="1" destOrd="0" presId="urn:microsoft.com/office/officeart/2005/8/layout/list1"/>
    <dgm:cxn modelId="{0C59D581-9C6A-4B7A-BD83-F92052E6A336}" type="presParOf" srcId="{B4B95B71-5B55-4297-9286-2B036501D9AF}" destId="{7C814C84-4405-4BD5-A42C-7AB866B8490C}" srcOrd="2" destOrd="0" presId="urn:microsoft.com/office/officeart/2005/8/layout/list1"/>
    <dgm:cxn modelId="{51F97352-7DC0-47BA-A059-48B1E4E6B91C}" type="presParOf" srcId="{B4B95B71-5B55-4297-9286-2B036501D9AF}" destId="{B1ED862D-A789-4DBA-85B2-B1D78438A43B}" srcOrd="3" destOrd="0" presId="urn:microsoft.com/office/officeart/2005/8/layout/list1"/>
    <dgm:cxn modelId="{DF906241-75CF-4F16-A7BF-7ADDC1EB44FC}" type="presParOf" srcId="{B4B95B71-5B55-4297-9286-2B036501D9AF}" destId="{D4968671-2CDF-41C9-82C5-A10ADA9C887A}" srcOrd="4" destOrd="0" presId="urn:microsoft.com/office/officeart/2005/8/layout/list1"/>
    <dgm:cxn modelId="{A0443060-B2AE-4BAF-BE63-99A074AFD135}" type="presParOf" srcId="{D4968671-2CDF-41C9-82C5-A10ADA9C887A}" destId="{E6C2451B-3275-48A5-8A3A-3F3596CB53A0}" srcOrd="0" destOrd="0" presId="urn:microsoft.com/office/officeart/2005/8/layout/list1"/>
    <dgm:cxn modelId="{2F6EF4C5-55F3-4D8B-82F4-CF4C51AEC7F4}" type="presParOf" srcId="{D4968671-2CDF-41C9-82C5-A10ADA9C887A}" destId="{9B48F371-3BB4-454D-AD56-D47C920E9EE0}" srcOrd="1" destOrd="0" presId="urn:microsoft.com/office/officeart/2005/8/layout/list1"/>
    <dgm:cxn modelId="{A3E581FA-4876-4CF1-AE93-0F6DC31DA2C3}" type="presParOf" srcId="{B4B95B71-5B55-4297-9286-2B036501D9AF}" destId="{5EA33ED1-3C7A-474C-B83F-49CE7733FE8B}" srcOrd="5" destOrd="0" presId="urn:microsoft.com/office/officeart/2005/8/layout/list1"/>
    <dgm:cxn modelId="{B2BA933E-5230-4680-9283-E0F94765F9BE}" type="presParOf" srcId="{B4B95B71-5B55-4297-9286-2B036501D9AF}" destId="{6A598F14-9920-4C54-BF39-79AF9E7AADD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091F7A9-8980-4BAC-BE03-9398E4AA6873}" type="doc">
      <dgm:prSet loTypeId="urn:microsoft.com/office/officeart/2018/5/layout/CenteredIconLabelDescriptionList" loCatId="icon" qsTypeId="urn:microsoft.com/office/officeart/2005/8/quickstyle/simple1" qsCatId="simple" csTypeId="urn:microsoft.com/office/officeart/2005/8/colors/colorful2" csCatId="colorful" phldr="1"/>
      <dgm:spPr/>
      <dgm:t>
        <a:bodyPr/>
        <a:lstStyle/>
        <a:p>
          <a:endParaRPr lang="en-US"/>
        </a:p>
      </dgm:t>
    </dgm:pt>
    <dgm:pt modelId="{122BDBC0-781B-40E3-B142-C16416B8FA9E}">
      <dgm:prSet/>
      <dgm:spPr/>
      <dgm:t>
        <a:bodyPr/>
        <a:lstStyle/>
        <a:p>
          <a:pPr>
            <a:lnSpc>
              <a:spcPct val="100000"/>
            </a:lnSpc>
            <a:defRPr b="1"/>
          </a:pPr>
          <a:r>
            <a:rPr lang="en-GB" b="1"/>
            <a:t>Attractive Working and Employment Conditions:</a:t>
          </a:r>
        </a:p>
        <a:p>
          <a:pPr>
            <a:lnSpc>
              <a:spcPct val="100000"/>
            </a:lnSpc>
            <a:defRPr b="1"/>
          </a:pPr>
          <a:endParaRPr lang="en-US"/>
        </a:p>
      </dgm:t>
    </dgm:pt>
    <dgm:pt modelId="{C2C8B0B1-B9C3-4543-8122-A9A4B13EE6CD}" type="parTrans" cxnId="{FC781CA6-0B77-4E20-A72B-560909454EC8}">
      <dgm:prSet/>
      <dgm:spPr/>
      <dgm:t>
        <a:bodyPr/>
        <a:lstStyle/>
        <a:p>
          <a:endParaRPr lang="en-US"/>
        </a:p>
      </dgm:t>
    </dgm:pt>
    <dgm:pt modelId="{464984E3-B449-42B5-991C-24CF18B32615}" type="sibTrans" cxnId="{FC781CA6-0B77-4E20-A72B-560909454EC8}">
      <dgm:prSet/>
      <dgm:spPr/>
      <dgm:t>
        <a:bodyPr/>
        <a:lstStyle/>
        <a:p>
          <a:endParaRPr lang="en-US"/>
        </a:p>
      </dgm:t>
    </dgm:pt>
    <dgm:pt modelId="{43F3BDE7-BFB5-44C9-819C-AAF8C1D364EB}">
      <dgm:prSet/>
      <dgm:spPr/>
      <dgm:t>
        <a:bodyPr/>
        <a:lstStyle/>
        <a:p>
          <a:pPr>
            <a:lnSpc>
              <a:spcPct val="100000"/>
            </a:lnSpc>
          </a:pPr>
          <a:r>
            <a:rPr lang="en-US" b="1">
              <a:hlinkClick xmlns:r="http://schemas.openxmlformats.org/officeDocument/2006/relationships" r:id="rId1"/>
            </a:rPr>
            <a:t>European Charter for Researchers</a:t>
          </a:r>
          <a:endParaRPr lang="en-US"/>
        </a:p>
      </dgm:t>
    </dgm:pt>
    <dgm:pt modelId="{1C120BF4-85E1-48FC-8CEC-C2EF6DCA1805}" type="parTrans" cxnId="{37588A19-4C7B-4EC5-AE46-F375E5535743}">
      <dgm:prSet/>
      <dgm:spPr/>
      <dgm:t>
        <a:bodyPr/>
        <a:lstStyle/>
        <a:p>
          <a:endParaRPr lang="en-US"/>
        </a:p>
      </dgm:t>
    </dgm:pt>
    <dgm:pt modelId="{1B979088-1E84-495A-93F7-9A64E09B6DFE}" type="sibTrans" cxnId="{37588A19-4C7B-4EC5-AE46-F375E5535743}">
      <dgm:prSet/>
      <dgm:spPr/>
      <dgm:t>
        <a:bodyPr/>
        <a:lstStyle/>
        <a:p>
          <a:endParaRPr lang="en-US"/>
        </a:p>
      </dgm:t>
    </dgm:pt>
    <dgm:pt modelId="{7AD536AC-BB84-4959-B08A-D4F28CAE46D9}">
      <dgm:prSet/>
      <dgm:spPr/>
      <dgm:t>
        <a:bodyPr/>
        <a:lstStyle/>
        <a:p>
          <a:pPr>
            <a:lnSpc>
              <a:spcPct val="100000"/>
            </a:lnSpc>
          </a:pPr>
          <a:r>
            <a:rPr lang="en-US" b="1">
              <a:hlinkClick xmlns:r="http://schemas.openxmlformats.org/officeDocument/2006/relationships" r:id="rId2"/>
            </a:rPr>
            <a:t>Code of Conduct for Recruitment</a:t>
          </a:r>
          <a:endParaRPr lang="en-US"/>
        </a:p>
      </dgm:t>
    </dgm:pt>
    <dgm:pt modelId="{B4304901-9CCB-44F1-873D-60CC7BBFA867}" type="parTrans" cxnId="{C544C63E-ED95-4160-9458-6510E870CBD3}">
      <dgm:prSet/>
      <dgm:spPr/>
      <dgm:t>
        <a:bodyPr/>
        <a:lstStyle/>
        <a:p>
          <a:endParaRPr lang="en-US"/>
        </a:p>
      </dgm:t>
    </dgm:pt>
    <dgm:pt modelId="{9F053671-0783-4B19-96AB-42CDDCBA25A5}" type="sibTrans" cxnId="{C544C63E-ED95-4160-9458-6510E870CBD3}">
      <dgm:prSet/>
      <dgm:spPr/>
      <dgm:t>
        <a:bodyPr/>
        <a:lstStyle/>
        <a:p>
          <a:endParaRPr lang="en-US"/>
        </a:p>
      </dgm:t>
    </dgm:pt>
    <dgm:pt modelId="{B43BF450-7BF1-4C82-9423-11C5B1851B68}">
      <dgm:prSet/>
      <dgm:spPr/>
      <dgm:t>
        <a:bodyPr/>
        <a:lstStyle/>
        <a:p>
          <a:pPr>
            <a:lnSpc>
              <a:spcPct val="100000"/>
            </a:lnSpc>
          </a:pPr>
          <a:r>
            <a:rPr lang="en-GB" b="1">
              <a:hlinkClick xmlns:r="http://schemas.openxmlformats.org/officeDocument/2006/relationships" r:id="rId3"/>
            </a:rPr>
            <a:t>Declaration on Sustainable Researcher Careers</a:t>
          </a:r>
          <a:endParaRPr lang="en-US"/>
        </a:p>
      </dgm:t>
    </dgm:pt>
    <dgm:pt modelId="{FCD6FCA4-C304-4BE7-B988-4506BD57BB0A}" type="parTrans" cxnId="{EA34B6DB-8377-481F-9728-6CE536993A81}">
      <dgm:prSet/>
      <dgm:spPr/>
      <dgm:t>
        <a:bodyPr/>
        <a:lstStyle/>
        <a:p>
          <a:endParaRPr lang="en-US"/>
        </a:p>
      </dgm:t>
    </dgm:pt>
    <dgm:pt modelId="{4F33B1BE-5997-4A96-A016-C934C994AC19}" type="sibTrans" cxnId="{EA34B6DB-8377-481F-9728-6CE536993A81}">
      <dgm:prSet/>
      <dgm:spPr/>
      <dgm:t>
        <a:bodyPr/>
        <a:lstStyle/>
        <a:p>
          <a:endParaRPr lang="en-US"/>
        </a:p>
      </dgm:t>
    </dgm:pt>
    <dgm:pt modelId="{D5CC8C8A-EF3D-4EA9-B6E4-0B564E727753}">
      <dgm:prSet/>
      <dgm:spPr/>
      <dgm:t>
        <a:bodyPr/>
        <a:lstStyle/>
        <a:p>
          <a:pPr>
            <a:lnSpc>
              <a:spcPct val="100000"/>
            </a:lnSpc>
            <a:defRPr b="1"/>
          </a:pPr>
          <a:r>
            <a:rPr lang="en-GB" b="1"/>
            <a:t>Guidelines for Supervision</a:t>
          </a:r>
          <a:endParaRPr lang="en-US"/>
        </a:p>
      </dgm:t>
    </dgm:pt>
    <dgm:pt modelId="{9F81D980-D143-4E2C-849E-9D5B5FEFC091}" type="parTrans" cxnId="{9ECEDD49-1DC8-4D96-A09A-CEDBA0064AF1}">
      <dgm:prSet/>
      <dgm:spPr/>
      <dgm:t>
        <a:bodyPr/>
        <a:lstStyle/>
        <a:p>
          <a:endParaRPr lang="en-US"/>
        </a:p>
      </dgm:t>
    </dgm:pt>
    <dgm:pt modelId="{F7A909BD-82AE-4595-AE67-9AFA561D9B34}" type="sibTrans" cxnId="{9ECEDD49-1DC8-4D96-A09A-CEDBA0064AF1}">
      <dgm:prSet/>
      <dgm:spPr/>
      <dgm:t>
        <a:bodyPr/>
        <a:lstStyle/>
        <a:p>
          <a:endParaRPr lang="en-US"/>
        </a:p>
      </dgm:t>
    </dgm:pt>
    <dgm:pt modelId="{5C98872C-DAAB-4430-93D2-22D1F87669F1}">
      <dgm:prSet/>
      <dgm:spPr/>
      <dgm:t>
        <a:bodyPr/>
        <a:lstStyle/>
        <a:p>
          <a:pPr>
            <a:lnSpc>
              <a:spcPct val="100000"/>
            </a:lnSpc>
          </a:pPr>
          <a:r>
            <a:rPr lang="en-US" b="1">
              <a:hlinkClick xmlns:r="http://schemas.openxmlformats.org/officeDocument/2006/relationships" r:id="rId4"/>
            </a:rPr>
            <a:t>Guidelines for Supervision</a:t>
          </a:r>
          <a:endParaRPr lang="en-US"/>
        </a:p>
      </dgm:t>
    </dgm:pt>
    <dgm:pt modelId="{8F135580-1C21-48FC-BAC6-6488931BAB76}" type="parTrans" cxnId="{31F4CAAF-3D5D-49BB-9D40-06D47F48F7F8}">
      <dgm:prSet/>
      <dgm:spPr/>
      <dgm:t>
        <a:bodyPr/>
        <a:lstStyle/>
        <a:p>
          <a:endParaRPr lang="en-US"/>
        </a:p>
      </dgm:t>
    </dgm:pt>
    <dgm:pt modelId="{0DBEDF77-DF99-4251-BE4A-CFB1EC021589}" type="sibTrans" cxnId="{31F4CAAF-3D5D-49BB-9D40-06D47F48F7F8}">
      <dgm:prSet/>
      <dgm:spPr/>
      <dgm:t>
        <a:bodyPr/>
        <a:lstStyle/>
        <a:p>
          <a:endParaRPr lang="en-US"/>
        </a:p>
      </dgm:t>
    </dgm:pt>
    <dgm:pt modelId="{B07E4521-1801-47F7-97C6-8937E069AFF6}">
      <dgm:prSet/>
      <dgm:spPr/>
      <dgm:t>
        <a:bodyPr/>
        <a:lstStyle/>
        <a:p>
          <a:pPr>
            <a:lnSpc>
              <a:spcPct val="100000"/>
            </a:lnSpc>
            <a:defRPr b="1"/>
          </a:pPr>
          <a:r>
            <a:rPr lang="en-GB" b="1" i="0"/>
            <a:t>MSCA Green Charter</a:t>
          </a:r>
          <a:endParaRPr lang="en-US" i="0"/>
        </a:p>
      </dgm:t>
    </dgm:pt>
    <dgm:pt modelId="{217BE40E-8A61-40F2-B2F3-3859D86E1245}" type="parTrans" cxnId="{C99DACAF-1A72-43A6-B2A7-FCC0D9DDAFA4}">
      <dgm:prSet/>
      <dgm:spPr/>
      <dgm:t>
        <a:bodyPr/>
        <a:lstStyle/>
        <a:p>
          <a:endParaRPr lang="en-US"/>
        </a:p>
      </dgm:t>
    </dgm:pt>
    <dgm:pt modelId="{E720CE03-3009-4DB9-8C0E-3CB3DAC6B1FC}" type="sibTrans" cxnId="{C99DACAF-1A72-43A6-B2A7-FCC0D9DDAFA4}">
      <dgm:prSet/>
      <dgm:spPr/>
      <dgm:t>
        <a:bodyPr/>
        <a:lstStyle/>
        <a:p>
          <a:endParaRPr lang="en-US"/>
        </a:p>
      </dgm:t>
    </dgm:pt>
    <dgm:pt modelId="{38F03683-7CCE-4107-B237-47CD82CB6236}">
      <dgm:prSet/>
      <dgm:spPr/>
      <dgm:t>
        <a:bodyPr/>
        <a:lstStyle/>
        <a:p>
          <a:pPr>
            <a:lnSpc>
              <a:spcPct val="100000"/>
            </a:lnSpc>
          </a:pPr>
          <a:r>
            <a:rPr lang="en-GB" b="1">
              <a:hlinkClick xmlns:r="http://schemas.openxmlformats.org/officeDocument/2006/relationships" r:id="rId5"/>
            </a:rPr>
            <a:t>MSCA Green Charter | Marie Skłodowska-Curie Actions (europa.eu)</a:t>
          </a:r>
          <a:endParaRPr lang="en-US"/>
        </a:p>
      </dgm:t>
    </dgm:pt>
    <dgm:pt modelId="{3A67F95A-1887-4025-8B3C-9EDF9CE74C79}" type="parTrans" cxnId="{DF16FF62-A650-460D-9245-EDA0783200B3}">
      <dgm:prSet/>
      <dgm:spPr/>
      <dgm:t>
        <a:bodyPr/>
        <a:lstStyle/>
        <a:p>
          <a:endParaRPr lang="en-US"/>
        </a:p>
      </dgm:t>
    </dgm:pt>
    <dgm:pt modelId="{07C76547-02BD-4B9C-BAC5-D7C3A377FEF5}" type="sibTrans" cxnId="{DF16FF62-A650-460D-9245-EDA0783200B3}">
      <dgm:prSet/>
      <dgm:spPr/>
      <dgm:t>
        <a:bodyPr/>
        <a:lstStyle/>
        <a:p>
          <a:endParaRPr lang="en-US"/>
        </a:p>
      </dgm:t>
    </dgm:pt>
    <dgm:pt modelId="{444E93BC-DA97-4211-B7E0-48924579A5E7}">
      <dgm:prSet/>
      <dgm:spPr/>
      <dgm:t>
        <a:bodyPr/>
        <a:lstStyle/>
        <a:p>
          <a:pPr>
            <a:lnSpc>
              <a:spcPct val="100000"/>
            </a:lnSpc>
            <a:defRPr b="1"/>
          </a:pPr>
          <a:r>
            <a:rPr lang="en-GB" b="1"/>
            <a:t>Researchers at Risk</a:t>
          </a:r>
          <a:endParaRPr lang="en-US"/>
        </a:p>
      </dgm:t>
    </dgm:pt>
    <dgm:pt modelId="{5F1F8C19-13FE-4A83-9884-CF6F444F61E7}" type="parTrans" cxnId="{0472CF12-7537-44DB-938C-33D86F063F56}">
      <dgm:prSet/>
      <dgm:spPr/>
      <dgm:t>
        <a:bodyPr/>
        <a:lstStyle/>
        <a:p>
          <a:endParaRPr lang="en-US"/>
        </a:p>
      </dgm:t>
    </dgm:pt>
    <dgm:pt modelId="{4DA7F8B1-91F6-4926-AF71-7F04C00A26AF}" type="sibTrans" cxnId="{0472CF12-7537-44DB-938C-33D86F063F56}">
      <dgm:prSet/>
      <dgm:spPr/>
      <dgm:t>
        <a:bodyPr/>
        <a:lstStyle/>
        <a:p>
          <a:endParaRPr lang="en-US"/>
        </a:p>
      </dgm:t>
    </dgm:pt>
    <dgm:pt modelId="{132A88B1-293E-49FD-9B3E-7615BBD9B553}">
      <dgm:prSet/>
      <dgm:spPr/>
      <dgm:t>
        <a:bodyPr/>
        <a:lstStyle/>
        <a:p>
          <a:pPr>
            <a:lnSpc>
              <a:spcPct val="100000"/>
            </a:lnSpc>
          </a:pPr>
          <a:r>
            <a:rPr lang="en-GB" b="1" u="none">
              <a:hlinkClick xmlns:r="http://schemas.openxmlformats.org/officeDocument/2006/relationships" r:id="rId6"/>
            </a:rPr>
            <a:t>https://ec.europa.eu/research/mariecurieactions/about-msca/guidelines-for-inclusion-of-researchers-at-risk</a:t>
          </a:r>
          <a:r>
            <a:rPr lang="en-GB" b="1" u="none"/>
            <a:t> </a:t>
          </a:r>
          <a:endParaRPr lang="en-US" u="none"/>
        </a:p>
      </dgm:t>
    </dgm:pt>
    <dgm:pt modelId="{5596AD35-5D65-4443-8426-091C82DD01A3}" type="parTrans" cxnId="{B9F253F5-2DFA-4F73-B5A6-655837300561}">
      <dgm:prSet/>
      <dgm:spPr/>
      <dgm:t>
        <a:bodyPr/>
        <a:lstStyle/>
        <a:p>
          <a:endParaRPr lang="en-US"/>
        </a:p>
      </dgm:t>
    </dgm:pt>
    <dgm:pt modelId="{AD801B89-C9E7-4AEB-80FA-221829714216}" type="sibTrans" cxnId="{B9F253F5-2DFA-4F73-B5A6-655837300561}">
      <dgm:prSet/>
      <dgm:spPr/>
      <dgm:t>
        <a:bodyPr/>
        <a:lstStyle/>
        <a:p>
          <a:endParaRPr lang="en-US"/>
        </a:p>
      </dgm:t>
    </dgm:pt>
    <dgm:pt modelId="{7BF7DD32-48F9-4849-8EBA-EEA75FE20742}" type="pres">
      <dgm:prSet presAssocID="{0091F7A9-8980-4BAC-BE03-9398E4AA6873}" presName="root" presStyleCnt="0">
        <dgm:presLayoutVars>
          <dgm:dir val="rev"/>
          <dgm:resizeHandles val="exact"/>
        </dgm:presLayoutVars>
      </dgm:prSet>
      <dgm:spPr/>
    </dgm:pt>
    <dgm:pt modelId="{EB60C71A-88AC-405E-8F57-A257801FD478}" type="pres">
      <dgm:prSet presAssocID="{122BDBC0-781B-40E3-B142-C16416B8FA9E}" presName="compNode" presStyleCnt="0"/>
      <dgm:spPr/>
    </dgm:pt>
    <dgm:pt modelId="{5BEBA0C1-B56E-4312-8AF3-8F73E5DABA69}" type="pres">
      <dgm:prSet presAssocID="{122BDBC0-781B-40E3-B142-C16416B8FA9E}" presName="iconRect" presStyleLbl="node1" presStyleIdx="0"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ffice Worker"/>
        </a:ext>
      </dgm:extLst>
    </dgm:pt>
    <dgm:pt modelId="{83C414BD-8DDB-4871-A43E-BEAE69E1DCB7}" type="pres">
      <dgm:prSet presAssocID="{122BDBC0-781B-40E3-B142-C16416B8FA9E}" presName="iconSpace" presStyleCnt="0"/>
      <dgm:spPr/>
    </dgm:pt>
    <dgm:pt modelId="{BDCD24CF-DD7D-4034-A455-EFDF0AE624F6}" type="pres">
      <dgm:prSet presAssocID="{122BDBC0-781B-40E3-B142-C16416B8FA9E}" presName="parTx" presStyleLbl="revTx" presStyleIdx="0" presStyleCnt="8">
        <dgm:presLayoutVars>
          <dgm:chMax val="0"/>
          <dgm:chPref val="0"/>
        </dgm:presLayoutVars>
      </dgm:prSet>
      <dgm:spPr/>
    </dgm:pt>
    <dgm:pt modelId="{C1425FE1-D12E-43D4-846B-F27716DD61DD}" type="pres">
      <dgm:prSet presAssocID="{122BDBC0-781B-40E3-B142-C16416B8FA9E}" presName="txSpace" presStyleCnt="0"/>
      <dgm:spPr/>
    </dgm:pt>
    <dgm:pt modelId="{A4FCD417-26C6-47FD-B478-6E65B3E5DB0D}" type="pres">
      <dgm:prSet presAssocID="{122BDBC0-781B-40E3-B142-C16416B8FA9E}" presName="desTx" presStyleLbl="revTx" presStyleIdx="1" presStyleCnt="8">
        <dgm:presLayoutVars/>
      </dgm:prSet>
      <dgm:spPr/>
    </dgm:pt>
    <dgm:pt modelId="{24A72D7E-D510-465B-BDB6-661311C49C9A}" type="pres">
      <dgm:prSet presAssocID="{464984E3-B449-42B5-991C-24CF18B32615}" presName="sibTrans" presStyleCnt="0"/>
      <dgm:spPr/>
    </dgm:pt>
    <dgm:pt modelId="{91129AF5-0733-4B74-8AEA-84C3358A103F}" type="pres">
      <dgm:prSet presAssocID="{D5CC8C8A-EF3D-4EA9-B6E4-0B564E727753}" presName="compNode" presStyleCnt="0"/>
      <dgm:spPr/>
    </dgm:pt>
    <dgm:pt modelId="{BF82C191-2EC0-4384-92B6-27A99E0AA2BE}" type="pres">
      <dgm:prSet presAssocID="{D5CC8C8A-EF3D-4EA9-B6E4-0B564E727753}" presName="iconRect" presStyleLbl="node1" presStyleIdx="1"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 List"/>
        </a:ext>
      </dgm:extLst>
    </dgm:pt>
    <dgm:pt modelId="{162BD17B-F550-451A-9507-CA7D0FE1F5E9}" type="pres">
      <dgm:prSet presAssocID="{D5CC8C8A-EF3D-4EA9-B6E4-0B564E727753}" presName="iconSpace" presStyleCnt="0"/>
      <dgm:spPr/>
    </dgm:pt>
    <dgm:pt modelId="{03FB339F-482D-4A07-803F-9211DD9CAD88}" type="pres">
      <dgm:prSet presAssocID="{D5CC8C8A-EF3D-4EA9-B6E4-0B564E727753}" presName="parTx" presStyleLbl="revTx" presStyleIdx="2" presStyleCnt="8">
        <dgm:presLayoutVars>
          <dgm:chMax val="0"/>
          <dgm:chPref val="0"/>
        </dgm:presLayoutVars>
      </dgm:prSet>
      <dgm:spPr/>
    </dgm:pt>
    <dgm:pt modelId="{E15FAB34-183C-4E09-BF38-29044E531BD5}" type="pres">
      <dgm:prSet presAssocID="{D5CC8C8A-EF3D-4EA9-B6E4-0B564E727753}" presName="txSpace" presStyleCnt="0"/>
      <dgm:spPr/>
    </dgm:pt>
    <dgm:pt modelId="{D3C35B52-2F9F-4CCF-B5E6-3ED1C950CDF7}" type="pres">
      <dgm:prSet presAssocID="{D5CC8C8A-EF3D-4EA9-B6E4-0B564E727753}" presName="desTx" presStyleLbl="revTx" presStyleIdx="3" presStyleCnt="8">
        <dgm:presLayoutVars/>
      </dgm:prSet>
      <dgm:spPr/>
    </dgm:pt>
    <dgm:pt modelId="{E5D943F1-B7BE-4C89-AA59-A22714BAED9C}" type="pres">
      <dgm:prSet presAssocID="{F7A909BD-82AE-4595-AE67-9AFA561D9B34}" presName="sibTrans" presStyleCnt="0"/>
      <dgm:spPr/>
    </dgm:pt>
    <dgm:pt modelId="{3D0AEDA7-7CC0-496F-AAAA-13456FE93682}" type="pres">
      <dgm:prSet presAssocID="{B07E4521-1801-47F7-97C6-8937E069AFF6}" presName="compNode" presStyleCnt="0"/>
      <dgm:spPr/>
    </dgm:pt>
    <dgm:pt modelId="{0642F905-910E-4B91-8F4D-83F41CDC0624}" type="pres">
      <dgm:prSet presAssocID="{B07E4521-1801-47F7-97C6-8937E069AFF6}" presName="iconRect" presStyleLbl="node1" presStyleIdx="2"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hermometer with solid fill"/>
        </a:ext>
      </dgm:extLst>
    </dgm:pt>
    <dgm:pt modelId="{4A92F9C6-2F0B-4D06-AF12-9A3E3D5912D1}" type="pres">
      <dgm:prSet presAssocID="{B07E4521-1801-47F7-97C6-8937E069AFF6}" presName="iconSpace" presStyleCnt="0"/>
      <dgm:spPr/>
    </dgm:pt>
    <dgm:pt modelId="{9C360D6E-BE5A-4851-ADEC-C76FAA015BED}" type="pres">
      <dgm:prSet presAssocID="{B07E4521-1801-47F7-97C6-8937E069AFF6}" presName="parTx" presStyleLbl="revTx" presStyleIdx="4" presStyleCnt="8">
        <dgm:presLayoutVars>
          <dgm:chMax val="0"/>
          <dgm:chPref val="0"/>
        </dgm:presLayoutVars>
      </dgm:prSet>
      <dgm:spPr/>
    </dgm:pt>
    <dgm:pt modelId="{4F9875E6-5271-4045-93F3-90CB505A4F4B}" type="pres">
      <dgm:prSet presAssocID="{B07E4521-1801-47F7-97C6-8937E069AFF6}" presName="txSpace" presStyleCnt="0"/>
      <dgm:spPr/>
    </dgm:pt>
    <dgm:pt modelId="{D4ADEA83-3C80-42C9-9FA5-42C59B6B354A}" type="pres">
      <dgm:prSet presAssocID="{B07E4521-1801-47F7-97C6-8937E069AFF6}" presName="desTx" presStyleLbl="revTx" presStyleIdx="5" presStyleCnt="8">
        <dgm:presLayoutVars/>
      </dgm:prSet>
      <dgm:spPr/>
    </dgm:pt>
    <dgm:pt modelId="{41799CD9-53B3-4A94-8810-4A3D6A587066}" type="pres">
      <dgm:prSet presAssocID="{E720CE03-3009-4DB9-8C0E-3CB3DAC6B1FC}" presName="sibTrans" presStyleCnt="0"/>
      <dgm:spPr/>
    </dgm:pt>
    <dgm:pt modelId="{58B9DE44-4ABF-4373-BD12-B41F6BD88EA9}" type="pres">
      <dgm:prSet presAssocID="{444E93BC-DA97-4211-B7E0-48924579A5E7}" presName="compNode" presStyleCnt="0"/>
      <dgm:spPr/>
    </dgm:pt>
    <dgm:pt modelId="{80C57440-4D3E-4336-BA8F-6405E7F1AE90}" type="pres">
      <dgm:prSet presAssocID="{444E93BC-DA97-4211-B7E0-48924579A5E7}" presName="iconRect" presStyleLbl="node1" presStyleIdx="3" presStyleCnt="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Marker"/>
        </a:ext>
      </dgm:extLst>
    </dgm:pt>
    <dgm:pt modelId="{027C4782-8246-42B2-B7EB-39656FFAD28D}" type="pres">
      <dgm:prSet presAssocID="{444E93BC-DA97-4211-B7E0-48924579A5E7}" presName="iconSpace" presStyleCnt="0"/>
      <dgm:spPr/>
    </dgm:pt>
    <dgm:pt modelId="{1033F7F2-5E27-4215-AC4C-37A444866B75}" type="pres">
      <dgm:prSet presAssocID="{444E93BC-DA97-4211-B7E0-48924579A5E7}" presName="parTx" presStyleLbl="revTx" presStyleIdx="6" presStyleCnt="8">
        <dgm:presLayoutVars>
          <dgm:chMax val="0"/>
          <dgm:chPref val="0"/>
        </dgm:presLayoutVars>
      </dgm:prSet>
      <dgm:spPr/>
    </dgm:pt>
    <dgm:pt modelId="{E4CF0428-212B-4D61-BC72-55F995965620}" type="pres">
      <dgm:prSet presAssocID="{444E93BC-DA97-4211-B7E0-48924579A5E7}" presName="txSpace" presStyleCnt="0"/>
      <dgm:spPr/>
    </dgm:pt>
    <dgm:pt modelId="{B7AB58B7-18FE-4921-A14D-3D2A18B9FDB9}" type="pres">
      <dgm:prSet presAssocID="{444E93BC-DA97-4211-B7E0-48924579A5E7}" presName="desTx" presStyleLbl="revTx" presStyleIdx="7" presStyleCnt="8">
        <dgm:presLayoutVars/>
      </dgm:prSet>
      <dgm:spPr/>
    </dgm:pt>
  </dgm:ptLst>
  <dgm:cxnLst>
    <dgm:cxn modelId="{0472CF12-7537-44DB-938C-33D86F063F56}" srcId="{0091F7A9-8980-4BAC-BE03-9398E4AA6873}" destId="{444E93BC-DA97-4211-B7E0-48924579A5E7}" srcOrd="3" destOrd="0" parTransId="{5F1F8C19-13FE-4A83-9884-CF6F444F61E7}" sibTransId="{4DA7F8B1-91F6-4926-AF71-7F04C00A26AF}"/>
    <dgm:cxn modelId="{37588A19-4C7B-4EC5-AE46-F375E5535743}" srcId="{122BDBC0-781B-40E3-B142-C16416B8FA9E}" destId="{43F3BDE7-BFB5-44C9-819C-AAF8C1D364EB}" srcOrd="0" destOrd="0" parTransId="{1C120BF4-85E1-48FC-8CEC-C2EF6DCA1805}" sibTransId="{1B979088-1E84-495A-93F7-9A64E09B6DFE}"/>
    <dgm:cxn modelId="{3758B121-6E07-4DA8-B1E0-A8F35267EB19}" type="presOf" srcId="{7AD536AC-BB84-4959-B08A-D4F28CAE46D9}" destId="{A4FCD417-26C6-47FD-B478-6E65B3E5DB0D}" srcOrd="0" destOrd="1" presId="urn:microsoft.com/office/officeart/2018/5/layout/CenteredIconLabelDescriptionList"/>
    <dgm:cxn modelId="{C544C63E-ED95-4160-9458-6510E870CBD3}" srcId="{122BDBC0-781B-40E3-B142-C16416B8FA9E}" destId="{7AD536AC-BB84-4959-B08A-D4F28CAE46D9}" srcOrd="1" destOrd="0" parTransId="{B4304901-9CCB-44F1-873D-60CC7BBFA867}" sibTransId="{9F053671-0783-4B19-96AB-42CDDCBA25A5}"/>
    <dgm:cxn modelId="{DF16FF62-A650-460D-9245-EDA0783200B3}" srcId="{B07E4521-1801-47F7-97C6-8937E069AFF6}" destId="{38F03683-7CCE-4107-B237-47CD82CB6236}" srcOrd="0" destOrd="0" parTransId="{3A67F95A-1887-4025-8B3C-9EDF9CE74C79}" sibTransId="{07C76547-02BD-4B9C-BAC5-D7C3A377FEF5}"/>
    <dgm:cxn modelId="{9ECEDD49-1DC8-4D96-A09A-CEDBA0064AF1}" srcId="{0091F7A9-8980-4BAC-BE03-9398E4AA6873}" destId="{D5CC8C8A-EF3D-4EA9-B6E4-0B564E727753}" srcOrd="1" destOrd="0" parTransId="{9F81D980-D143-4E2C-849E-9D5B5FEFC091}" sibTransId="{F7A909BD-82AE-4595-AE67-9AFA561D9B34}"/>
    <dgm:cxn modelId="{BB1E2A78-D2BD-4ED8-A4C2-2C91C1162A1B}" type="presOf" srcId="{B43BF450-7BF1-4C82-9423-11C5B1851B68}" destId="{A4FCD417-26C6-47FD-B478-6E65B3E5DB0D}" srcOrd="0" destOrd="2" presId="urn:microsoft.com/office/officeart/2018/5/layout/CenteredIconLabelDescriptionList"/>
    <dgm:cxn modelId="{55942A59-201D-41C8-9EE5-573DBB96745A}" type="presOf" srcId="{5C98872C-DAAB-4430-93D2-22D1F87669F1}" destId="{D3C35B52-2F9F-4CCF-B5E6-3ED1C950CDF7}" srcOrd="0" destOrd="0" presId="urn:microsoft.com/office/officeart/2018/5/layout/CenteredIconLabelDescriptionList"/>
    <dgm:cxn modelId="{20F5997B-5656-4FB3-8E0F-CF1F13595A07}" type="presOf" srcId="{0091F7A9-8980-4BAC-BE03-9398E4AA6873}" destId="{7BF7DD32-48F9-4849-8EBA-EEA75FE20742}" srcOrd="0" destOrd="0" presId="urn:microsoft.com/office/officeart/2018/5/layout/CenteredIconLabelDescriptionList"/>
    <dgm:cxn modelId="{B519DD7C-B99A-4409-9208-09DBB3507166}" type="presOf" srcId="{43F3BDE7-BFB5-44C9-819C-AAF8C1D364EB}" destId="{A4FCD417-26C6-47FD-B478-6E65B3E5DB0D}" srcOrd="0" destOrd="0" presId="urn:microsoft.com/office/officeart/2018/5/layout/CenteredIconLabelDescriptionList"/>
    <dgm:cxn modelId="{452F5980-762C-4712-BD2A-4F455B94B3C2}" type="presOf" srcId="{38F03683-7CCE-4107-B237-47CD82CB6236}" destId="{D4ADEA83-3C80-42C9-9FA5-42C59B6B354A}" srcOrd="0" destOrd="0" presId="urn:microsoft.com/office/officeart/2018/5/layout/CenteredIconLabelDescriptionList"/>
    <dgm:cxn modelId="{5532F999-5A4E-433A-839C-2A80B7F4DF98}" type="presOf" srcId="{B07E4521-1801-47F7-97C6-8937E069AFF6}" destId="{9C360D6E-BE5A-4851-ADEC-C76FAA015BED}" srcOrd="0" destOrd="0" presId="urn:microsoft.com/office/officeart/2018/5/layout/CenteredIconLabelDescriptionList"/>
    <dgm:cxn modelId="{FC781CA6-0B77-4E20-A72B-560909454EC8}" srcId="{0091F7A9-8980-4BAC-BE03-9398E4AA6873}" destId="{122BDBC0-781B-40E3-B142-C16416B8FA9E}" srcOrd="0" destOrd="0" parTransId="{C2C8B0B1-B9C3-4543-8122-A9A4B13EE6CD}" sibTransId="{464984E3-B449-42B5-991C-24CF18B32615}"/>
    <dgm:cxn modelId="{71BDB6AD-9802-4BA4-8D51-2CAB2567C109}" type="presOf" srcId="{444E93BC-DA97-4211-B7E0-48924579A5E7}" destId="{1033F7F2-5E27-4215-AC4C-37A444866B75}" srcOrd="0" destOrd="0" presId="urn:microsoft.com/office/officeart/2018/5/layout/CenteredIconLabelDescriptionList"/>
    <dgm:cxn modelId="{C99DACAF-1A72-43A6-B2A7-FCC0D9DDAFA4}" srcId="{0091F7A9-8980-4BAC-BE03-9398E4AA6873}" destId="{B07E4521-1801-47F7-97C6-8937E069AFF6}" srcOrd="2" destOrd="0" parTransId="{217BE40E-8A61-40F2-B2F3-3859D86E1245}" sibTransId="{E720CE03-3009-4DB9-8C0E-3CB3DAC6B1FC}"/>
    <dgm:cxn modelId="{31F4CAAF-3D5D-49BB-9D40-06D47F48F7F8}" srcId="{D5CC8C8A-EF3D-4EA9-B6E4-0B564E727753}" destId="{5C98872C-DAAB-4430-93D2-22D1F87669F1}" srcOrd="0" destOrd="0" parTransId="{8F135580-1C21-48FC-BAC6-6488931BAB76}" sibTransId="{0DBEDF77-DF99-4251-BE4A-CFB1EC021589}"/>
    <dgm:cxn modelId="{DF1071BA-553C-4C6F-8786-2A117AF6AE59}" type="presOf" srcId="{132A88B1-293E-49FD-9B3E-7615BBD9B553}" destId="{B7AB58B7-18FE-4921-A14D-3D2A18B9FDB9}" srcOrd="0" destOrd="0" presId="urn:microsoft.com/office/officeart/2018/5/layout/CenteredIconLabelDescriptionList"/>
    <dgm:cxn modelId="{EA34B6DB-8377-481F-9728-6CE536993A81}" srcId="{122BDBC0-781B-40E3-B142-C16416B8FA9E}" destId="{B43BF450-7BF1-4C82-9423-11C5B1851B68}" srcOrd="2" destOrd="0" parTransId="{FCD6FCA4-C304-4BE7-B988-4506BD57BB0A}" sibTransId="{4F33B1BE-5997-4A96-A016-C934C994AC19}"/>
    <dgm:cxn modelId="{DAD195DF-6B59-495E-8828-125968C9E04C}" type="presOf" srcId="{122BDBC0-781B-40E3-B142-C16416B8FA9E}" destId="{BDCD24CF-DD7D-4034-A455-EFDF0AE624F6}" srcOrd="0" destOrd="0" presId="urn:microsoft.com/office/officeart/2018/5/layout/CenteredIconLabelDescriptionList"/>
    <dgm:cxn modelId="{C0ED46F2-FBDA-4CCC-9CB6-489D10E8F39A}" type="presOf" srcId="{D5CC8C8A-EF3D-4EA9-B6E4-0B564E727753}" destId="{03FB339F-482D-4A07-803F-9211DD9CAD88}" srcOrd="0" destOrd="0" presId="urn:microsoft.com/office/officeart/2018/5/layout/CenteredIconLabelDescriptionList"/>
    <dgm:cxn modelId="{B9F253F5-2DFA-4F73-B5A6-655837300561}" srcId="{444E93BC-DA97-4211-B7E0-48924579A5E7}" destId="{132A88B1-293E-49FD-9B3E-7615BBD9B553}" srcOrd="0" destOrd="0" parTransId="{5596AD35-5D65-4443-8426-091C82DD01A3}" sibTransId="{AD801B89-C9E7-4AEB-80FA-221829714216}"/>
    <dgm:cxn modelId="{96D6630A-9266-4077-8E47-13BF9340A330}" type="presParOf" srcId="{7BF7DD32-48F9-4849-8EBA-EEA75FE20742}" destId="{EB60C71A-88AC-405E-8F57-A257801FD478}" srcOrd="0" destOrd="0" presId="urn:microsoft.com/office/officeart/2018/5/layout/CenteredIconLabelDescriptionList"/>
    <dgm:cxn modelId="{1379F9D5-70C4-4A18-8E14-2F075705EE23}" type="presParOf" srcId="{EB60C71A-88AC-405E-8F57-A257801FD478}" destId="{5BEBA0C1-B56E-4312-8AF3-8F73E5DABA69}" srcOrd="0" destOrd="0" presId="urn:microsoft.com/office/officeart/2018/5/layout/CenteredIconLabelDescriptionList"/>
    <dgm:cxn modelId="{CA940E58-2F69-4638-88E8-ED83527ED74A}" type="presParOf" srcId="{EB60C71A-88AC-405E-8F57-A257801FD478}" destId="{83C414BD-8DDB-4871-A43E-BEAE69E1DCB7}" srcOrd="1" destOrd="0" presId="urn:microsoft.com/office/officeart/2018/5/layout/CenteredIconLabelDescriptionList"/>
    <dgm:cxn modelId="{AEFA8C44-5591-4F80-B0AF-F47F05898919}" type="presParOf" srcId="{EB60C71A-88AC-405E-8F57-A257801FD478}" destId="{BDCD24CF-DD7D-4034-A455-EFDF0AE624F6}" srcOrd="2" destOrd="0" presId="urn:microsoft.com/office/officeart/2018/5/layout/CenteredIconLabelDescriptionList"/>
    <dgm:cxn modelId="{B8425516-1C76-4882-A9EE-2F9E77B51CB5}" type="presParOf" srcId="{EB60C71A-88AC-405E-8F57-A257801FD478}" destId="{C1425FE1-D12E-43D4-846B-F27716DD61DD}" srcOrd="3" destOrd="0" presId="urn:microsoft.com/office/officeart/2018/5/layout/CenteredIconLabelDescriptionList"/>
    <dgm:cxn modelId="{163A4B87-4B12-444D-81A1-10BA22140CB2}" type="presParOf" srcId="{EB60C71A-88AC-405E-8F57-A257801FD478}" destId="{A4FCD417-26C6-47FD-B478-6E65B3E5DB0D}" srcOrd="4" destOrd="0" presId="urn:microsoft.com/office/officeart/2018/5/layout/CenteredIconLabelDescriptionList"/>
    <dgm:cxn modelId="{F6537D2E-E4B9-4A80-B2BB-24BEF6995AF2}" type="presParOf" srcId="{7BF7DD32-48F9-4849-8EBA-EEA75FE20742}" destId="{24A72D7E-D510-465B-BDB6-661311C49C9A}" srcOrd="1" destOrd="0" presId="urn:microsoft.com/office/officeart/2018/5/layout/CenteredIconLabelDescriptionList"/>
    <dgm:cxn modelId="{E2F8AC2A-C670-4E64-8AF7-8AD34CC42A15}" type="presParOf" srcId="{7BF7DD32-48F9-4849-8EBA-EEA75FE20742}" destId="{91129AF5-0733-4B74-8AEA-84C3358A103F}" srcOrd="2" destOrd="0" presId="urn:microsoft.com/office/officeart/2018/5/layout/CenteredIconLabelDescriptionList"/>
    <dgm:cxn modelId="{CDD66DF7-A047-4EE6-B60A-3AD78D9C59EC}" type="presParOf" srcId="{91129AF5-0733-4B74-8AEA-84C3358A103F}" destId="{BF82C191-2EC0-4384-92B6-27A99E0AA2BE}" srcOrd="0" destOrd="0" presId="urn:microsoft.com/office/officeart/2018/5/layout/CenteredIconLabelDescriptionList"/>
    <dgm:cxn modelId="{F7290E36-BF48-4AC0-8EFE-F139877F04B8}" type="presParOf" srcId="{91129AF5-0733-4B74-8AEA-84C3358A103F}" destId="{162BD17B-F550-451A-9507-CA7D0FE1F5E9}" srcOrd="1" destOrd="0" presId="urn:microsoft.com/office/officeart/2018/5/layout/CenteredIconLabelDescriptionList"/>
    <dgm:cxn modelId="{E0BBBBDD-AA4C-4DCC-AB62-D59C1DA2B1B2}" type="presParOf" srcId="{91129AF5-0733-4B74-8AEA-84C3358A103F}" destId="{03FB339F-482D-4A07-803F-9211DD9CAD88}" srcOrd="2" destOrd="0" presId="urn:microsoft.com/office/officeart/2018/5/layout/CenteredIconLabelDescriptionList"/>
    <dgm:cxn modelId="{30B0F426-5734-4CC8-A9FC-E2823752A6EF}" type="presParOf" srcId="{91129AF5-0733-4B74-8AEA-84C3358A103F}" destId="{E15FAB34-183C-4E09-BF38-29044E531BD5}" srcOrd="3" destOrd="0" presId="urn:microsoft.com/office/officeart/2018/5/layout/CenteredIconLabelDescriptionList"/>
    <dgm:cxn modelId="{407F2CA3-A5CE-402F-B933-6D57C23168DF}" type="presParOf" srcId="{91129AF5-0733-4B74-8AEA-84C3358A103F}" destId="{D3C35B52-2F9F-4CCF-B5E6-3ED1C950CDF7}" srcOrd="4" destOrd="0" presId="urn:microsoft.com/office/officeart/2018/5/layout/CenteredIconLabelDescriptionList"/>
    <dgm:cxn modelId="{50FB871B-5214-421D-9024-165731DA3AF0}" type="presParOf" srcId="{7BF7DD32-48F9-4849-8EBA-EEA75FE20742}" destId="{E5D943F1-B7BE-4C89-AA59-A22714BAED9C}" srcOrd="3" destOrd="0" presId="urn:microsoft.com/office/officeart/2018/5/layout/CenteredIconLabelDescriptionList"/>
    <dgm:cxn modelId="{972E2240-7AE3-43CF-9C1D-BEBA19F872D5}" type="presParOf" srcId="{7BF7DD32-48F9-4849-8EBA-EEA75FE20742}" destId="{3D0AEDA7-7CC0-496F-AAAA-13456FE93682}" srcOrd="4" destOrd="0" presId="urn:microsoft.com/office/officeart/2018/5/layout/CenteredIconLabelDescriptionList"/>
    <dgm:cxn modelId="{21D3BD92-7BB5-4585-9BEB-4F84F82225ED}" type="presParOf" srcId="{3D0AEDA7-7CC0-496F-AAAA-13456FE93682}" destId="{0642F905-910E-4B91-8F4D-83F41CDC0624}" srcOrd="0" destOrd="0" presId="urn:microsoft.com/office/officeart/2018/5/layout/CenteredIconLabelDescriptionList"/>
    <dgm:cxn modelId="{EC8AF7F0-6E5D-41FA-9F9C-54B8906DED3F}" type="presParOf" srcId="{3D0AEDA7-7CC0-496F-AAAA-13456FE93682}" destId="{4A92F9C6-2F0B-4D06-AF12-9A3E3D5912D1}" srcOrd="1" destOrd="0" presId="urn:microsoft.com/office/officeart/2018/5/layout/CenteredIconLabelDescriptionList"/>
    <dgm:cxn modelId="{F7CB718E-7854-4131-9435-042BEB6FD04D}" type="presParOf" srcId="{3D0AEDA7-7CC0-496F-AAAA-13456FE93682}" destId="{9C360D6E-BE5A-4851-ADEC-C76FAA015BED}" srcOrd="2" destOrd="0" presId="urn:microsoft.com/office/officeart/2018/5/layout/CenteredIconLabelDescriptionList"/>
    <dgm:cxn modelId="{C12DF49E-F609-4109-B2EC-BCB9FD4CD875}" type="presParOf" srcId="{3D0AEDA7-7CC0-496F-AAAA-13456FE93682}" destId="{4F9875E6-5271-4045-93F3-90CB505A4F4B}" srcOrd="3" destOrd="0" presId="urn:microsoft.com/office/officeart/2018/5/layout/CenteredIconLabelDescriptionList"/>
    <dgm:cxn modelId="{36EF161A-4C79-45C6-86B1-0B0D0E691829}" type="presParOf" srcId="{3D0AEDA7-7CC0-496F-AAAA-13456FE93682}" destId="{D4ADEA83-3C80-42C9-9FA5-42C59B6B354A}" srcOrd="4" destOrd="0" presId="urn:microsoft.com/office/officeart/2018/5/layout/CenteredIconLabelDescriptionList"/>
    <dgm:cxn modelId="{D47FCF41-870B-49EA-B2A4-0727A12F1439}" type="presParOf" srcId="{7BF7DD32-48F9-4849-8EBA-EEA75FE20742}" destId="{41799CD9-53B3-4A94-8810-4A3D6A587066}" srcOrd="5" destOrd="0" presId="urn:microsoft.com/office/officeart/2018/5/layout/CenteredIconLabelDescriptionList"/>
    <dgm:cxn modelId="{5C169883-A9C9-488D-83D4-0C5FA1D34CD6}" type="presParOf" srcId="{7BF7DD32-48F9-4849-8EBA-EEA75FE20742}" destId="{58B9DE44-4ABF-4373-BD12-B41F6BD88EA9}" srcOrd="6" destOrd="0" presId="urn:microsoft.com/office/officeart/2018/5/layout/CenteredIconLabelDescriptionList"/>
    <dgm:cxn modelId="{78135483-2D3F-40E8-898D-0FE2B11423F0}" type="presParOf" srcId="{58B9DE44-4ABF-4373-BD12-B41F6BD88EA9}" destId="{80C57440-4D3E-4336-BA8F-6405E7F1AE90}" srcOrd="0" destOrd="0" presId="urn:microsoft.com/office/officeart/2018/5/layout/CenteredIconLabelDescriptionList"/>
    <dgm:cxn modelId="{44DF4D12-E7E4-4836-9C18-A07B4CC3DEEE}" type="presParOf" srcId="{58B9DE44-4ABF-4373-BD12-B41F6BD88EA9}" destId="{027C4782-8246-42B2-B7EB-39656FFAD28D}" srcOrd="1" destOrd="0" presId="urn:microsoft.com/office/officeart/2018/5/layout/CenteredIconLabelDescriptionList"/>
    <dgm:cxn modelId="{A31E9A44-BC5A-42CA-93F1-42C893F6146A}" type="presParOf" srcId="{58B9DE44-4ABF-4373-BD12-B41F6BD88EA9}" destId="{1033F7F2-5E27-4215-AC4C-37A444866B75}" srcOrd="2" destOrd="0" presId="urn:microsoft.com/office/officeart/2018/5/layout/CenteredIconLabelDescriptionList"/>
    <dgm:cxn modelId="{02F86A61-DB34-44AC-8A51-D687CE55F4A4}" type="presParOf" srcId="{58B9DE44-4ABF-4373-BD12-B41F6BD88EA9}" destId="{E4CF0428-212B-4D61-BC72-55F995965620}" srcOrd="3" destOrd="0" presId="urn:microsoft.com/office/officeart/2018/5/layout/CenteredIconLabelDescriptionList"/>
    <dgm:cxn modelId="{3A91FA06-F3F6-41C2-BC13-4E9B25191EE0}" type="presParOf" srcId="{58B9DE44-4ABF-4373-BD12-B41F6BD88EA9}" destId="{B7AB58B7-18FE-4921-A14D-3D2A18B9FDB9}" srcOrd="4" destOrd="0" presId="urn:microsoft.com/office/officeart/2018/5/layout/CenteredIconLabelDescriptionList"/>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08BF657-AF1E-456F-B61D-8D41008FF98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DD71020F-E389-4F98-9817-95DF217CD6C3}">
      <dgm:prSet/>
      <dgm:spPr/>
      <dgm:t>
        <a:bodyPr/>
        <a:lstStyle/>
        <a:p>
          <a:r>
            <a:rPr lang="en-GB"/>
            <a:t>Operational capacity of the organisations</a:t>
          </a:r>
        </a:p>
      </dgm:t>
    </dgm:pt>
    <dgm:pt modelId="{9CDCFE38-B60C-40A8-94C5-490BE6BE0326}" type="parTrans" cxnId="{35711DDA-C91D-4A01-ADB4-89FEADB26CD2}">
      <dgm:prSet/>
      <dgm:spPr/>
      <dgm:t>
        <a:bodyPr/>
        <a:lstStyle/>
        <a:p>
          <a:endParaRPr lang="en-GB"/>
        </a:p>
      </dgm:t>
    </dgm:pt>
    <dgm:pt modelId="{E07D7EAD-3501-48F1-B20C-30AFBB8C4AA1}" type="sibTrans" cxnId="{35711DDA-C91D-4A01-ADB4-89FEADB26CD2}">
      <dgm:prSet/>
      <dgm:spPr/>
      <dgm:t>
        <a:bodyPr/>
        <a:lstStyle/>
        <a:p>
          <a:endParaRPr lang="en-GB"/>
        </a:p>
      </dgm:t>
    </dgm:pt>
    <dgm:pt modelId="{355C5B01-EDCF-40FE-A982-1D8309FCD05E}">
      <dgm:prSet/>
      <dgm:spPr/>
      <dgm:t>
        <a:bodyPr/>
        <a:lstStyle/>
        <a:p>
          <a:r>
            <a:rPr lang="en-GB"/>
            <a:t>Use tables to present factual information</a:t>
          </a:r>
        </a:p>
      </dgm:t>
    </dgm:pt>
    <dgm:pt modelId="{1697E593-643B-448E-8A01-83406E014E3D}" type="parTrans" cxnId="{A6B9CF55-4FFD-428E-BAC9-58A63FDECEAB}">
      <dgm:prSet/>
      <dgm:spPr/>
      <dgm:t>
        <a:bodyPr/>
        <a:lstStyle/>
        <a:p>
          <a:endParaRPr lang="en-GB"/>
        </a:p>
      </dgm:t>
    </dgm:pt>
    <dgm:pt modelId="{CE7AC3CE-C5A4-4DB9-862E-86EF52460971}" type="sibTrans" cxnId="{A6B9CF55-4FFD-428E-BAC9-58A63FDECEAB}">
      <dgm:prSet/>
      <dgm:spPr/>
      <dgm:t>
        <a:bodyPr/>
        <a:lstStyle/>
        <a:p>
          <a:endParaRPr lang="en-GB"/>
        </a:p>
      </dgm:t>
    </dgm:pt>
    <dgm:pt modelId="{0C2F10AA-193B-4A55-B18C-79BB16EBF234}">
      <dgm:prSet/>
      <dgm:spPr/>
      <dgm:t>
        <a:bodyPr/>
        <a:lstStyle/>
        <a:p>
          <a:r>
            <a:rPr lang="en-GB"/>
            <a:t>Profile of key staff, description of key infrastructure or technical equipment, </a:t>
          </a:r>
        </a:p>
      </dgm:t>
    </dgm:pt>
    <dgm:pt modelId="{F7BB31DA-1C68-4DD3-B949-EDD9F6A69A7F}" type="parTrans" cxnId="{A0E2932A-0C36-46ED-AAA0-032BADB7158F}">
      <dgm:prSet/>
      <dgm:spPr/>
      <dgm:t>
        <a:bodyPr/>
        <a:lstStyle/>
        <a:p>
          <a:endParaRPr lang="en-GB"/>
        </a:p>
      </dgm:t>
    </dgm:pt>
    <dgm:pt modelId="{2BF43F93-99AC-43AB-BF9C-9DE9D50B200F}" type="sibTrans" cxnId="{A0E2932A-0C36-46ED-AAA0-032BADB7158F}">
      <dgm:prSet/>
      <dgm:spPr/>
      <dgm:t>
        <a:bodyPr/>
        <a:lstStyle/>
        <a:p>
          <a:endParaRPr lang="en-GB"/>
        </a:p>
      </dgm:t>
    </dgm:pt>
    <dgm:pt modelId="{5D06B170-5CDB-4B80-952F-DDC1E2B5637F}">
      <dgm:prSet/>
      <dgm:spPr/>
      <dgm:t>
        <a:bodyPr/>
        <a:lstStyle/>
        <a:p>
          <a:r>
            <a:rPr lang="en-GB"/>
            <a:t>Partner organisations contributing towards the proposed work</a:t>
          </a:r>
        </a:p>
      </dgm:t>
    </dgm:pt>
    <dgm:pt modelId="{3BB35574-8095-4062-BB2A-B05C7769C9FB}" type="parTrans" cxnId="{A0179D1D-DAF3-4F6F-8209-0D837A1DC8DB}">
      <dgm:prSet/>
      <dgm:spPr/>
      <dgm:t>
        <a:bodyPr/>
        <a:lstStyle/>
        <a:p>
          <a:endParaRPr lang="en-GB"/>
        </a:p>
      </dgm:t>
    </dgm:pt>
    <dgm:pt modelId="{435D5DB9-D38D-4ABF-AED5-A2638FC99824}" type="sibTrans" cxnId="{A0179D1D-DAF3-4F6F-8209-0D837A1DC8DB}">
      <dgm:prSet/>
      <dgm:spPr/>
      <dgm:t>
        <a:bodyPr/>
        <a:lstStyle/>
        <a:p>
          <a:endParaRPr lang="en-GB"/>
        </a:p>
      </dgm:t>
    </dgm:pt>
    <dgm:pt modelId="{E289235C-0A41-4265-B81B-1AE92AAA73A8}">
      <dgm:prSet/>
      <dgm:spPr/>
      <dgm:t>
        <a:bodyPr/>
        <a:lstStyle/>
        <a:p>
          <a:r>
            <a:rPr lang="en-GB"/>
            <a:t>Different information for Beneficiary and Partner</a:t>
          </a:r>
        </a:p>
      </dgm:t>
    </dgm:pt>
    <dgm:pt modelId="{F46E1D67-3F13-455E-AB98-11EFA39A3359}" type="parTrans" cxnId="{43CA17D8-D846-4402-9AB9-359023318C10}">
      <dgm:prSet/>
      <dgm:spPr/>
      <dgm:t>
        <a:bodyPr/>
        <a:lstStyle/>
        <a:p>
          <a:endParaRPr lang="en-GB"/>
        </a:p>
      </dgm:t>
    </dgm:pt>
    <dgm:pt modelId="{958297CC-6311-4D52-8F65-8C1EEF078CB2}" type="sibTrans" cxnId="{43CA17D8-D846-4402-9AB9-359023318C10}">
      <dgm:prSet/>
      <dgm:spPr/>
      <dgm:t>
        <a:bodyPr/>
        <a:lstStyle/>
        <a:p>
          <a:endParaRPr lang="en-GB"/>
        </a:p>
      </dgm:t>
    </dgm:pt>
    <dgm:pt modelId="{CB982332-C8AE-4177-B8F9-0508B1038C1B}">
      <dgm:prSet/>
      <dgm:spPr/>
      <dgm:t>
        <a:bodyPr/>
        <a:lstStyle/>
        <a:p>
          <a:r>
            <a:rPr lang="en-GB"/>
            <a:t>If requested in Part A – be consistent </a:t>
          </a:r>
        </a:p>
      </dgm:t>
    </dgm:pt>
    <dgm:pt modelId="{F6D508AF-5EFD-4FF3-B6CF-8FBA6F631409}" type="parTrans" cxnId="{2D784E1E-FBF7-4232-BAEC-C64087E95130}">
      <dgm:prSet/>
      <dgm:spPr/>
      <dgm:t>
        <a:bodyPr/>
        <a:lstStyle/>
        <a:p>
          <a:endParaRPr lang="en-GB"/>
        </a:p>
      </dgm:t>
    </dgm:pt>
    <dgm:pt modelId="{41B22DA2-2C95-4B10-94E3-F3D909F191C0}" type="sibTrans" cxnId="{2D784E1E-FBF7-4232-BAEC-C64087E95130}">
      <dgm:prSet/>
      <dgm:spPr/>
      <dgm:t>
        <a:bodyPr/>
        <a:lstStyle/>
        <a:p>
          <a:endParaRPr lang="en-GB"/>
        </a:p>
      </dgm:t>
    </dgm:pt>
    <dgm:pt modelId="{49C646AC-DED4-4C2D-8E2D-FAEC95C4ABFE}">
      <dgm:prSet/>
      <dgm:spPr/>
      <dgm:t>
        <a:bodyPr/>
        <a:lstStyle/>
        <a:p>
          <a:r>
            <a:rPr lang="en-GB"/>
            <a:t>Letters of Pre-Agreement </a:t>
          </a:r>
        </a:p>
      </dgm:t>
    </dgm:pt>
    <dgm:pt modelId="{2AD59526-C284-4AEE-9BB8-F2A0BEAA9A96}" type="parTrans" cxnId="{57954078-DDD7-48F2-A950-D3D9001FAC13}">
      <dgm:prSet/>
      <dgm:spPr/>
      <dgm:t>
        <a:bodyPr/>
        <a:lstStyle/>
        <a:p>
          <a:endParaRPr lang="en-GB"/>
        </a:p>
      </dgm:t>
    </dgm:pt>
    <dgm:pt modelId="{C1F7E7AF-D9BF-4CEE-9D92-C04AF32FB38D}" type="sibTrans" cxnId="{57954078-DDD7-48F2-A950-D3D9001FAC13}">
      <dgm:prSet/>
      <dgm:spPr/>
      <dgm:t>
        <a:bodyPr/>
        <a:lstStyle/>
        <a:p>
          <a:endParaRPr lang="en-GB"/>
        </a:p>
      </dgm:t>
    </dgm:pt>
    <dgm:pt modelId="{114A4930-CE11-4BFC-94D4-AFA9F207AEF7}">
      <dgm:prSet/>
      <dgm:spPr/>
      <dgm:t>
        <a:bodyPr/>
        <a:lstStyle/>
        <a:p>
          <a:r>
            <a:rPr lang="en-GB"/>
            <a:t>For DN / JD</a:t>
          </a:r>
        </a:p>
      </dgm:t>
    </dgm:pt>
    <dgm:pt modelId="{8F49E726-F1F5-4713-8867-D2716381D1BD}" type="parTrans" cxnId="{4E0DC854-72B3-4FF8-9E5F-7CD15EB5D0EF}">
      <dgm:prSet/>
      <dgm:spPr/>
      <dgm:t>
        <a:bodyPr/>
        <a:lstStyle/>
        <a:p>
          <a:endParaRPr lang="en-GB"/>
        </a:p>
      </dgm:t>
    </dgm:pt>
    <dgm:pt modelId="{0D56FBCD-087F-48D7-998A-509A1140AC05}" type="sibTrans" cxnId="{4E0DC854-72B3-4FF8-9E5F-7CD15EB5D0EF}">
      <dgm:prSet/>
      <dgm:spPr/>
      <dgm:t>
        <a:bodyPr/>
        <a:lstStyle/>
        <a:p>
          <a:endParaRPr lang="en-GB"/>
        </a:p>
      </dgm:t>
    </dgm:pt>
    <dgm:pt modelId="{9161BE09-F1DF-45EF-A35D-9B733A2E78CA}">
      <dgm:prSet/>
      <dgm:spPr/>
      <dgm:t>
        <a:bodyPr/>
        <a:lstStyle/>
        <a:p>
          <a:r>
            <a:rPr lang="en-GB"/>
            <a:t>Signed by an authorised legal representative </a:t>
          </a:r>
        </a:p>
      </dgm:t>
    </dgm:pt>
    <dgm:pt modelId="{5F13DC2A-D287-4D7A-852B-074AB7EE5911}" type="parTrans" cxnId="{02E9C558-CA52-4D3B-8FB7-550E7DA77E19}">
      <dgm:prSet/>
      <dgm:spPr/>
      <dgm:t>
        <a:bodyPr/>
        <a:lstStyle/>
        <a:p>
          <a:endParaRPr lang="en-GB"/>
        </a:p>
      </dgm:t>
    </dgm:pt>
    <dgm:pt modelId="{C3F9AC4B-E13C-43E6-82B0-03375E6CCFE5}" type="sibTrans" cxnId="{02E9C558-CA52-4D3B-8FB7-550E7DA77E19}">
      <dgm:prSet/>
      <dgm:spPr/>
      <dgm:t>
        <a:bodyPr/>
        <a:lstStyle/>
        <a:p>
          <a:endParaRPr lang="en-GB"/>
        </a:p>
      </dgm:t>
    </dgm:pt>
    <dgm:pt modelId="{9723E275-B53D-4FFA-8B7C-94D8510AB6AF}">
      <dgm:prSet/>
      <dgm:spPr/>
      <dgm:t>
        <a:bodyPr/>
        <a:lstStyle/>
        <a:p>
          <a:r>
            <a:rPr lang="en-GB"/>
            <a:t>Offer reasonable assurance regarding the commitment to award the joint, double or multiple doctoral degree(s)</a:t>
          </a:r>
        </a:p>
      </dgm:t>
    </dgm:pt>
    <dgm:pt modelId="{2453839A-8761-470B-A949-75A7BA6BFFC3}" type="parTrans" cxnId="{6BAE9C08-4A95-4C80-A2F3-C9D7A8478484}">
      <dgm:prSet/>
      <dgm:spPr/>
      <dgm:t>
        <a:bodyPr/>
        <a:lstStyle/>
        <a:p>
          <a:endParaRPr lang="en-GB"/>
        </a:p>
      </dgm:t>
    </dgm:pt>
    <dgm:pt modelId="{AD285FD0-046E-4D8D-AA16-A5C164CC28AD}" type="sibTrans" cxnId="{6BAE9C08-4A95-4C80-A2F3-C9D7A8478484}">
      <dgm:prSet/>
      <dgm:spPr/>
      <dgm:t>
        <a:bodyPr/>
        <a:lstStyle/>
        <a:p>
          <a:endParaRPr lang="en-GB"/>
        </a:p>
      </dgm:t>
    </dgm:pt>
    <dgm:pt modelId="{FCB28E06-A3F7-465F-B20A-57B215602775}">
      <dgm:prSet/>
      <dgm:spPr/>
      <dgm:t>
        <a:bodyPr/>
        <a:lstStyle/>
        <a:p>
          <a:r>
            <a:rPr lang="en-GB"/>
            <a:t>Basic template provided</a:t>
          </a:r>
        </a:p>
      </dgm:t>
    </dgm:pt>
    <dgm:pt modelId="{34575D8E-7599-4E0D-B390-2F483D04ABB3}" type="parTrans" cxnId="{CF701E3F-1F09-4130-A787-1A49C55FA6EA}">
      <dgm:prSet/>
      <dgm:spPr/>
      <dgm:t>
        <a:bodyPr/>
        <a:lstStyle/>
        <a:p>
          <a:endParaRPr lang="en-GB"/>
        </a:p>
      </dgm:t>
    </dgm:pt>
    <dgm:pt modelId="{98619E9C-2EC3-46CE-A7F5-547E5BB4C7E2}" type="sibTrans" cxnId="{CF701E3F-1F09-4130-A787-1A49C55FA6EA}">
      <dgm:prSet/>
      <dgm:spPr/>
      <dgm:t>
        <a:bodyPr/>
        <a:lstStyle/>
        <a:p>
          <a:endParaRPr lang="en-GB"/>
        </a:p>
      </dgm:t>
    </dgm:pt>
    <dgm:pt modelId="{DC6565C5-C04D-4EE6-97ED-CD2D826150D8}">
      <dgm:prSet/>
      <dgm:spPr/>
      <dgm:t>
        <a:bodyPr/>
        <a:lstStyle/>
        <a:p>
          <a:r>
            <a:rPr lang="en-GB"/>
            <a:t>Included in part B2</a:t>
          </a:r>
        </a:p>
      </dgm:t>
    </dgm:pt>
    <dgm:pt modelId="{AD294AD7-2265-423E-9CEF-54EE43A32BEF}" type="parTrans" cxnId="{6AC58A5C-1408-49A7-951B-9B8B1AC5D9AA}">
      <dgm:prSet/>
      <dgm:spPr/>
      <dgm:t>
        <a:bodyPr/>
        <a:lstStyle/>
        <a:p>
          <a:endParaRPr lang="en-GB"/>
        </a:p>
      </dgm:t>
    </dgm:pt>
    <dgm:pt modelId="{5BC5332D-8C92-43FC-856E-5B8BD41FD3C8}" type="sibTrans" cxnId="{6AC58A5C-1408-49A7-951B-9B8B1AC5D9AA}">
      <dgm:prSet/>
      <dgm:spPr/>
      <dgm:t>
        <a:bodyPr/>
        <a:lstStyle/>
        <a:p>
          <a:endParaRPr lang="en-GB"/>
        </a:p>
      </dgm:t>
    </dgm:pt>
    <dgm:pt modelId="{26E45487-3F67-448D-905F-C83D4C5B6B6E}">
      <dgm:prSet/>
      <dgm:spPr/>
      <dgm:t>
        <a:bodyPr/>
        <a:lstStyle/>
        <a:p>
          <a:r>
            <a:rPr lang="en-GB"/>
            <a:t>Lack of a letter can deem proposal ineligible </a:t>
          </a:r>
        </a:p>
      </dgm:t>
    </dgm:pt>
    <dgm:pt modelId="{4DD54EB4-DD19-46E2-816D-BE30C67FB7D3}" type="parTrans" cxnId="{162D3437-3A53-4BB0-983B-ADC12CF2BE47}">
      <dgm:prSet/>
      <dgm:spPr/>
      <dgm:t>
        <a:bodyPr/>
        <a:lstStyle/>
        <a:p>
          <a:endParaRPr lang="en-GB"/>
        </a:p>
      </dgm:t>
    </dgm:pt>
    <dgm:pt modelId="{4D262257-BB28-4ED3-A02F-B982BB78574A}" type="sibTrans" cxnId="{162D3437-3A53-4BB0-983B-ADC12CF2BE47}">
      <dgm:prSet/>
      <dgm:spPr/>
      <dgm:t>
        <a:bodyPr/>
        <a:lstStyle/>
        <a:p>
          <a:endParaRPr lang="en-GB"/>
        </a:p>
      </dgm:t>
    </dgm:pt>
    <dgm:pt modelId="{1F9060A4-0CF9-47A5-A771-6C434B0B5CDF}" type="pres">
      <dgm:prSet presAssocID="{908BF657-AF1E-456F-B61D-8D41008FF984}" presName="linear" presStyleCnt="0">
        <dgm:presLayoutVars>
          <dgm:dir/>
          <dgm:animLvl val="lvl"/>
          <dgm:resizeHandles val="exact"/>
        </dgm:presLayoutVars>
      </dgm:prSet>
      <dgm:spPr/>
    </dgm:pt>
    <dgm:pt modelId="{BA6E8497-AD8E-44AF-A634-4B0E8C529337}" type="pres">
      <dgm:prSet presAssocID="{DD71020F-E389-4F98-9817-95DF217CD6C3}" presName="parentLin" presStyleCnt="0"/>
      <dgm:spPr/>
    </dgm:pt>
    <dgm:pt modelId="{E06A7A55-7F86-48CC-BA80-B97DADA4A139}" type="pres">
      <dgm:prSet presAssocID="{DD71020F-E389-4F98-9817-95DF217CD6C3}" presName="parentLeftMargin" presStyleLbl="node1" presStyleIdx="0" presStyleCnt="2"/>
      <dgm:spPr/>
    </dgm:pt>
    <dgm:pt modelId="{46162F79-6D83-43B2-A639-35D95EEEC035}" type="pres">
      <dgm:prSet presAssocID="{DD71020F-E389-4F98-9817-95DF217CD6C3}" presName="parentText" presStyleLbl="node1" presStyleIdx="0" presStyleCnt="2">
        <dgm:presLayoutVars>
          <dgm:chMax val="0"/>
          <dgm:bulletEnabled val="1"/>
        </dgm:presLayoutVars>
      </dgm:prSet>
      <dgm:spPr/>
    </dgm:pt>
    <dgm:pt modelId="{617450D2-7916-46F3-A72B-594267E2BCEA}" type="pres">
      <dgm:prSet presAssocID="{DD71020F-E389-4F98-9817-95DF217CD6C3}" presName="negativeSpace" presStyleCnt="0"/>
      <dgm:spPr/>
    </dgm:pt>
    <dgm:pt modelId="{35718382-15DE-40B2-8727-44A7FA61D1DC}" type="pres">
      <dgm:prSet presAssocID="{DD71020F-E389-4F98-9817-95DF217CD6C3}" presName="childText" presStyleLbl="conFgAcc1" presStyleIdx="0" presStyleCnt="2">
        <dgm:presLayoutVars>
          <dgm:bulletEnabled val="1"/>
        </dgm:presLayoutVars>
      </dgm:prSet>
      <dgm:spPr/>
    </dgm:pt>
    <dgm:pt modelId="{AFA485BE-548B-4152-9E9C-58AC8B95A508}" type="pres">
      <dgm:prSet presAssocID="{E07D7EAD-3501-48F1-B20C-30AFBB8C4AA1}" presName="spaceBetweenRectangles" presStyleCnt="0"/>
      <dgm:spPr/>
    </dgm:pt>
    <dgm:pt modelId="{23726A84-A357-40CA-A37F-FA486AFC743C}" type="pres">
      <dgm:prSet presAssocID="{49C646AC-DED4-4C2D-8E2D-FAEC95C4ABFE}" presName="parentLin" presStyleCnt="0"/>
      <dgm:spPr/>
    </dgm:pt>
    <dgm:pt modelId="{1691BF10-372A-4114-B610-3B2AFB84985B}" type="pres">
      <dgm:prSet presAssocID="{49C646AC-DED4-4C2D-8E2D-FAEC95C4ABFE}" presName="parentLeftMargin" presStyleLbl="node1" presStyleIdx="0" presStyleCnt="2"/>
      <dgm:spPr/>
    </dgm:pt>
    <dgm:pt modelId="{FAA792D5-EB83-40BA-9D1E-13A84234E0DF}" type="pres">
      <dgm:prSet presAssocID="{49C646AC-DED4-4C2D-8E2D-FAEC95C4ABFE}" presName="parentText" presStyleLbl="node1" presStyleIdx="1" presStyleCnt="2">
        <dgm:presLayoutVars>
          <dgm:chMax val="0"/>
          <dgm:bulletEnabled val="1"/>
        </dgm:presLayoutVars>
      </dgm:prSet>
      <dgm:spPr/>
    </dgm:pt>
    <dgm:pt modelId="{067394F4-2253-4F72-A554-615A87326A2F}" type="pres">
      <dgm:prSet presAssocID="{49C646AC-DED4-4C2D-8E2D-FAEC95C4ABFE}" presName="negativeSpace" presStyleCnt="0"/>
      <dgm:spPr/>
    </dgm:pt>
    <dgm:pt modelId="{2498348E-344F-43F9-8EB7-81FD51B3D033}" type="pres">
      <dgm:prSet presAssocID="{49C646AC-DED4-4C2D-8E2D-FAEC95C4ABFE}" presName="childText" presStyleLbl="conFgAcc1" presStyleIdx="1" presStyleCnt="2">
        <dgm:presLayoutVars>
          <dgm:bulletEnabled val="1"/>
        </dgm:presLayoutVars>
      </dgm:prSet>
      <dgm:spPr/>
    </dgm:pt>
  </dgm:ptLst>
  <dgm:cxnLst>
    <dgm:cxn modelId="{47806A06-1716-47BB-88C9-73A0E6F5F52A}" type="presOf" srcId="{E289235C-0A41-4265-B81B-1AE92AAA73A8}" destId="{35718382-15DE-40B2-8727-44A7FA61D1DC}" srcOrd="0" destOrd="3" presId="urn:microsoft.com/office/officeart/2005/8/layout/list1"/>
    <dgm:cxn modelId="{6BAE9C08-4A95-4C80-A2F3-C9D7A8478484}" srcId="{49C646AC-DED4-4C2D-8E2D-FAEC95C4ABFE}" destId="{9723E275-B53D-4FFA-8B7C-94D8510AB6AF}" srcOrd="2" destOrd="0" parTransId="{2453839A-8761-470B-A949-75A7BA6BFFC3}" sibTransId="{AD285FD0-046E-4D8D-AA16-A5C164CC28AD}"/>
    <dgm:cxn modelId="{7F1C831D-6E5F-44AC-A6F3-8C4DD9615FEE}" type="presOf" srcId="{49C646AC-DED4-4C2D-8E2D-FAEC95C4ABFE}" destId="{FAA792D5-EB83-40BA-9D1E-13A84234E0DF}" srcOrd="1" destOrd="0" presId="urn:microsoft.com/office/officeart/2005/8/layout/list1"/>
    <dgm:cxn modelId="{A0179D1D-DAF3-4F6F-8209-0D837A1DC8DB}" srcId="{DD71020F-E389-4F98-9817-95DF217CD6C3}" destId="{5D06B170-5CDB-4B80-952F-DDC1E2B5637F}" srcOrd="2" destOrd="0" parTransId="{3BB35574-8095-4062-BB2A-B05C7769C9FB}" sibTransId="{435D5DB9-D38D-4ABF-AED5-A2638FC99824}"/>
    <dgm:cxn modelId="{2D784E1E-FBF7-4232-BAEC-C64087E95130}" srcId="{DD71020F-E389-4F98-9817-95DF217CD6C3}" destId="{CB982332-C8AE-4177-B8F9-0508B1038C1B}" srcOrd="4" destOrd="0" parTransId="{F6D508AF-5EFD-4FF3-B6CF-8FBA6F631409}" sibTransId="{41B22DA2-2C95-4B10-94E3-F3D909F191C0}"/>
    <dgm:cxn modelId="{9450D01F-5057-40EA-A86D-A02A7B61B686}" type="presOf" srcId="{0C2F10AA-193B-4A55-B18C-79BB16EBF234}" destId="{35718382-15DE-40B2-8727-44A7FA61D1DC}" srcOrd="0" destOrd="1" presId="urn:microsoft.com/office/officeart/2005/8/layout/list1"/>
    <dgm:cxn modelId="{7061FF1F-E795-4B19-85BA-F4A7BF309904}" type="presOf" srcId="{26E45487-3F67-448D-905F-C83D4C5B6B6E}" destId="{2498348E-344F-43F9-8EB7-81FD51B3D033}" srcOrd="0" destOrd="5" presId="urn:microsoft.com/office/officeart/2005/8/layout/list1"/>
    <dgm:cxn modelId="{A0E2932A-0C36-46ED-AAA0-032BADB7158F}" srcId="{DD71020F-E389-4F98-9817-95DF217CD6C3}" destId="{0C2F10AA-193B-4A55-B18C-79BB16EBF234}" srcOrd="1" destOrd="0" parTransId="{F7BB31DA-1C68-4DD3-B949-EDD9F6A69A7F}" sibTransId="{2BF43F93-99AC-43AB-BF9C-9DE9D50B200F}"/>
    <dgm:cxn modelId="{1F782D2B-CDDD-40C1-8E4D-29D55AA901CC}" type="presOf" srcId="{CB982332-C8AE-4177-B8F9-0508B1038C1B}" destId="{35718382-15DE-40B2-8727-44A7FA61D1DC}" srcOrd="0" destOrd="4" presId="urn:microsoft.com/office/officeart/2005/8/layout/list1"/>
    <dgm:cxn modelId="{162D3437-3A53-4BB0-983B-ADC12CF2BE47}" srcId="{49C646AC-DED4-4C2D-8E2D-FAEC95C4ABFE}" destId="{26E45487-3F67-448D-905F-C83D4C5B6B6E}" srcOrd="5" destOrd="0" parTransId="{4DD54EB4-DD19-46E2-816D-BE30C67FB7D3}" sibTransId="{4D262257-BB28-4ED3-A02F-B982BB78574A}"/>
    <dgm:cxn modelId="{5205763E-D31C-4AEF-9CC5-7850A367288E}" type="presOf" srcId="{DC6565C5-C04D-4EE6-97ED-CD2D826150D8}" destId="{2498348E-344F-43F9-8EB7-81FD51B3D033}" srcOrd="0" destOrd="4" presId="urn:microsoft.com/office/officeart/2005/8/layout/list1"/>
    <dgm:cxn modelId="{CF701E3F-1F09-4130-A787-1A49C55FA6EA}" srcId="{49C646AC-DED4-4C2D-8E2D-FAEC95C4ABFE}" destId="{FCB28E06-A3F7-465F-B20A-57B215602775}" srcOrd="3" destOrd="0" parTransId="{34575D8E-7599-4E0D-B390-2F483D04ABB3}" sibTransId="{98619E9C-2EC3-46CE-A7F5-547E5BB4C7E2}"/>
    <dgm:cxn modelId="{6AC58A5C-1408-49A7-951B-9B8B1AC5D9AA}" srcId="{49C646AC-DED4-4C2D-8E2D-FAEC95C4ABFE}" destId="{DC6565C5-C04D-4EE6-97ED-CD2D826150D8}" srcOrd="4" destOrd="0" parTransId="{AD294AD7-2265-423E-9CEF-54EE43A32BEF}" sibTransId="{5BC5332D-8C92-43FC-856E-5B8BD41FD3C8}"/>
    <dgm:cxn modelId="{9F93F066-482E-4C94-A421-1F01BFB598F7}" type="presOf" srcId="{114A4930-CE11-4BFC-94D4-AFA9F207AEF7}" destId="{2498348E-344F-43F9-8EB7-81FD51B3D033}" srcOrd="0" destOrd="0" presId="urn:microsoft.com/office/officeart/2005/8/layout/list1"/>
    <dgm:cxn modelId="{9913896C-D0D9-424C-9A2D-7A299C42AA43}" type="presOf" srcId="{DD71020F-E389-4F98-9817-95DF217CD6C3}" destId="{E06A7A55-7F86-48CC-BA80-B97DADA4A139}" srcOrd="0" destOrd="0" presId="urn:microsoft.com/office/officeart/2005/8/layout/list1"/>
    <dgm:cxn modelId="{9BC7D94C-A0C0-4447-B781-74A6574C94E8}" type="presOf" srcId="{5D06B170-5CDB-4B80-952F-DDC1E2B5637F}" destId="{35718382-15DE-40B2-8727-44A7FA61D1DC}" srcOrd="0" destOrd="2" presId="urn:microsoft.com/office/officeart/2005/8/layout/list1"/>
    <dgm:cxn modelId="{4E0DC854-72B3-4FF8-9E5F-7CD15EB5D0EF}" srcId="{49C646AC-DED4-4C2D-8E2D-FAEC95C4ABFE}" destId="{114A4930-CE11-4BFC-94D4-AFA9F207AEF7}" srcOrd="0" destOrd="0" parTransId="{8F49E726-F1F5-4713-8867-D2716381D1BD}" sibTransId="{0D56FBCD-087F-48D7-998A-509A1140AC05}"/>
    <dgm:cxn modelId="{6A7FCB55-97FE-4F92-8453-3715889BBB6D}" type="presOf" srcId="{9161BE09-F1DF-45EF-A35D-9B733A2E78CA}" destId="{2498348E-344F-43F9-8EB7-81FD51B3D033}" srcOrd="0" destOrd="1" presId="urn:microsoft.com/office/officeart/2005/8/layout/list1"/>
    <dgm:cxn modelId="{A6B9CF55-4FFD-428E-BAC9-58A63FDECEAB}" srcId="{DD71020F-E389-4F98-9817-95DF217CD6C3}" destId="{355C5B01-EDCF-40FE-A982-1D8309FCD05E}" srcOrd="0" destOrd="0" parTransId="{1697E593-643B-448E-8A01-83406E014E3D}" sibTransId="{CE7AC3CE-C5A4-4DB9-862E-86EF52460971}"/>
    <dgm:cxn modelId="{57954078-DDD7-48F2-A950-D3D9001FAC13}" srcId="{908BF657-AF1E-456F-B61D-8D41008FF984}" destId="{49C646AC-DED4-4C2D-8E2D-FAEC95C4ABFE}" srcOrd="1" destOrd="0" parTransId="{2AD59526-C284-4AEE-9BB8-F2A0BEAA9A96}" sibTransId="{C1F7E7AF-D9BF-4CEE-9D92-C04AF32FB38D}"/>
    <dgm:cxn modelId="{02E9C558-CA52-4D3B-8FB7-550E7DA77E19}" srcId="{49C646AC-DED4-4C2D-8E2D-FAEC95C4ABFE}" destId="{9161BE09-F1DF-45EF-A35D-9B733A2E78CA}" srcOrd="1" destOrd="0" parTransId="{5F13DC2A-D287-4D7A-852B-074AB7EE5911}" sibTransId="{C3F9AC4B-E13C-43E6-82B0-03375E6CCFE5}"/>
    <dgm:cxn modelId="{D4B5EF7B-2851-4A03-A026-2404E7EEA025}" type="presOf" srcId="{49C646AC-DED4-4C2D-8E2D-FAEC95C4ABFE}" destId="{1691BF10-372A-4114-B610-3B2AFB84985B}" srcOrd="0" destOrd="0" presId="urn:microsoft.com/office/officeart/2005/8/layout/list1"/>
    <dgm:cxn modelId="{3100A485-8B30-45F8-BAD0-A31F5E322F89}" type="presOf" srcId="{908BF657-AF1E-456F-B61D-8D41008FF984}" destId="{1F9060A4-0CF9-47A5-A771-6C434B0B5CDF}" srcOrd="0" destOrd="0" presId="urn:microsoft.com/office/officeart/2005/8/layout/list1"/>
    <dgm:cxn modelId="{25547F8B-5962-4075-BA0A-57B9CBE674A8}" type="presOf" srcId="{9723E275-B53D-4FFA-8B7C-94D8510AB6AF}" destId="{2498348E-344F-43F9-8EB7-81FD51B3D033}" srcOrd="0" destOrd="2" presId="urn:microsoft.com/office/officeart/2005/8/layout/list1"/>
    <dgm:cxn modelId="{9A14FBA5-7B44-4361-BF83-EF7A1B7F3F16}" type="presOf" srcId="{DD71020F-E389-4F98-9817-95DF217CD6C3}" destId="{46162F79-6D83-43B2-A639-35D95EEEC035}" srcOrd="1" destOrd="0" presId="urn:microsoft.com/office/officeart/2005/8/layout/list1"/>
    <dgm:cxn modelId="{43CA17D8-D846-4402-9AB9-359023318C10}" srcId="{DD71020F-E389-4F98-9817-95DF217CD6C3}" destId="{E289235C-0A41-4265-B81B-1AE92AAA73A8}" srcOrd="3" destOrd="0" parTransId="{F46E1D67-3F13-455E-AB98-11EFA39A3359}" sibTransId="{958297CC-6311-4D52-8F65-8C1EEF078CB2}"/>
    <dgm:cxn modelId="{35711DDA-C91D-4A01-ADB4-89FEADB26CD2}" srcId="{908BF657-AF1E-456F-B61D-8D41008FF984}" destId="{DD71020F-E389-4F98-9817-95DF217CD6C3}" srcOrd="0" destOrd="0" parTransId="{9CDCFE38-B60C-40A8-94C5-490BE6BE0326}" sibTransId="{E07D7EAD-3501-48F1-B20C-30AFBB8C4AA1}"/>
    <dgm:cxn modelId="{461EC1E0-2ACD-4CF7-9DA7-8F5F2B08E142}" type="presOf" srcId="{FCB28E06-A3F7-465F-B20A-57B215602775}" destId="{2498348E-344F-43F9-8EB7-81FD51B3D033}" srcOrd="0" destOrd="3" presId="urn:microsoft.com/office/officeart/2005/8/layout/list1"/>
    <dgm:cxn modelId="{635CDBE8-E2B8-430D-B9F1-72E4357AF843}" type="presOf" srcId="{355C5B01-EDCF-40FE-A982-1D8309FCD05E}" destId="{35718382-15DE-40B2-8727-44A7FA61D1DC}" srcOrd="0" destOrd="0" presId="urn:microsoft.com/office/officeart/2005/8/layout/list1"/>
    <dgm:cxn modelId="{46E407B1-AC44-41F9-BE22-3B30F7019C32}" type="presParOf" srcId="{1F9060A4-0CF9-47A5-A771-6C434B0B5CDF}" destId="{BA6E8497-AD8E-44AF-A634-4B0E8C529337}" srcOrd="0" destOrd="0" presId="urn:microsoft.com/office/officeart/2005/8/layout/list1"/>
    <dgm:cxn modelId="{3CAF5ED7-49E8-4DFE-9D7C-3A6BC693E463}" type="presParOf" srcId="{BA6E8497-AD8E-44AF-A634-4B0E8C529337}" destId="{E06A7A55-7F86-48CC-BA80-B97DADA4A139}" srcOrd="0" destOrd="0" presId="urn:microsoft.com/office/officeart/2005/8/layout/list1"/>
    <dgm:cxn modelId="{A31B0398-799C-49A2-87F9-71D4059CA8A5}" type="presParOf" srcId="{BA6E8497-AD8E-44AF-A634-4B0E8C529337}" destId="{46162F79-6D83-43B2-A639-35D95EEEC035}" srcOrd="1" destOrd="0" presId="urn:microsoft.com/office/officeart/2005/8/layout/list1"/>
    <dgm:cxn modelId="{9D0E3470-4436-46E2-95C7-9C5BD509FCAA}" type="presParOf" srcId="{1F9060A4-0CF9-47A5-A771-6C434B0B5CDF}" destId="{617450D2-7916-46F3-A72B-594267E2BCEA}" srcOrd="1" destOrd="0" presId="urn:microsoft.com/office/officeart/2005/8/layout/list1"/>
    <dgm:cxn modelId="{CCD55D11-BE24-40FF-B484-B11DDAD7360A}" type="presParOf" srcId="{1F9060A4-0CF9-47A5-A771-6C434B0B5CDF}" destId="{35718382-15DE-40B2-8727-44A7FA61D1DC}" srcOrd="2" destOrd="0" presId="urn:microsoft.com/office/officeart/2005/8/layout/list1"/>
    <dgm:cxn modelId="{DB249878-D7D9-4A9B-9820-0CCAC9776C28}" type="presParOf" srcId="{1F9060A4-0CF9-47A5-A771-6C434B0B5CDF}" destId="{AFA485BE-548B-4152-9E9C-58AC8B95A508}" srcOrd="3" destOrd="0" presId="urn:microsoft.com/office/officeart/2005/8/layout/list1"/>
    <dgm:cxn modelId="{39924167-578A-42DB-AAD0-0F7FD05DA46F}" type="presParOf" srcId="{1F9060A4-0CF9-47A5-A771-6C434B0B5CDF}" destId="{23726A84-A357-40CA-A37F-FA486AFC743C}" srcOrd="4" destOrd="0" presId="urn:microsoft.com/office/officeart/2005/8/layout/list1"/>
    <dgm:cxn modelId="{088C4B87-0F87-4D38-9BB6-E51BF1313D3A}" type="presParOf" srcId="{23726A84-A357-40CA-A37F-FA486AFC743C}" destId="{1691BF10-372A-4114-B610-3B2AFB84985B}" srcOrd="0" destOrd="0" presId="urn:microsoft.com/office/officeart/2005/8/layout/list1"/>
    <dgm:cxn modelId="{2B33E360-F38A-4C10-89B5-1CE8FEC5EA7A}" type="presParOf" srcId="{23726A84-A357-40CA-A37F-FA486AFC743C}" destId="{FAA792D5-EB83-40BA-9D1E-13A84234E0DF}" srcOrd="1" destOrd="0" presId="urn:microsoft.com/office/officeart/2005/8/layout/list1"/>
    <dgm:cxn modelId="{5FED12D2-160C-4A19-AE57-78049DBB54F7}" type="presParOf" srcId="{1F9060A4-0CF9-47A5-A771-6C434B0B5CDF}" destId="{067394F4-2253-4F72-A554-615A87326A2F}" srcOrd="5" destOrd="0" presId="urn:microsoft.com/office/officeart/2005/8/layout/list1"/>
    <dgm:cxn modelId="{197DCF56-9F13-48FC-B64C-13D1F4996308}" type="presParOf" srcId="{1F9060A4-0CF9-47A5-A771-6C434B0B5CDF}" destId="{2498348E-344F-43F9-8EB7-81FD51B3D03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53F9BD9-7852-4D36-95EA-7DA45054688F}"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401DCD02-DA32-4140-BCE1-8A420F5F23BE}">
      <dgm:prSet/>
      <dgm:spPr/>
      <dgm:t>
        <a:bodyPr/>
        <a:lstStyle/>
        <a:p>
          <a:r>
            <a:rPr lang="en-GB"/>
            <a:t>Strengths</a:t>
          </a:r>
        </a:p>
      </dgm:t>
    </dgm:pt>
    <dgm:pt modelId="{7F18BEA1-0F8D-4938-AA59-8735D766A950}" type="parTrans" cxnId="{0F1937EC-A827-4508-97CE-E7DCB49E1EBA}">
      <dgm:prSet/>
      <dgm:spPr/>
      <dgm:t>
        <a:bodyPr/>
        <a:lstStyle/>
        <a:p>
          <a:endParaRPr lang="en-GB"/>
        </a:p>
      </dgm:t>
    </dgm:pt>
    <dgm:pt modelId="{2CA82999-AE3E-400D-AFDA-3C2704926A4E}" type="sibTrans" cxnId="{0F1937EC-A827-4508-97CE-E7DCB49E1EBA}">
      <dgm:prSet/>
      <dgm:spPr/>
      <dgm:t>
        <a:bodyPr/>
        <a:lstStyle/>
        <a:p>
          <a:endParaRPr lang="en-GB"/>
        </a:p>
      </dgm:t>
    </dgm:pt>
    <dgm:pt modelId="{725BE2BD-404A-4086-852A-6E2F5EF39838}">
      <dgm:prSet/>
      <dgm:spPr/>
      <dgm:t>
        <a:bodyPr/>
        <a:lstStyle/>
        <a:p>
          <a:r>
            <a:rPr lang="en-GB"/>
            <a:t>the overview of the action as well as the objectives are clearly formulated and well-balanced between scientific and training and mobility.</a:t>
          </a:r>
        </a:p>
      </dgm:t>
    </dgm:pt>
    <dgm:pt modelId="{43B23DCC-C9F1-406D-86A1-DDA3AE6943D9}" type="parTrans" cxnId="{65A68792-3596-4025-8D74-798F52A1562C}">
      <dgm:prSet/>
      <dgm:spPr/>
      <dgm:t>
        <a:bodyPr/>
        <a:lstStyle/>
        <a:p>
          <a:endParaRPr lang="en-GB"/>
        </a:p>
      </dgm:t>
    </dgm:pt>
    <dgm:pt modelId="{B84802D0-02BF-4CBF-B41B-2D5CB8F7F109}" type="sibTrans" cxnId="{65A68792-3596-4025-8D74-798F52A1562C}">
      <dgm:prSet/>
      <dgm:spPr/>
      <dgm:t>
        <a:bodyPr/>
        <a:lstStyle/>
        <a:p>
          <a:endParaRPr lang="en-GB"/>
        </a:p>
      </dgm:t>
    </dgm:pt>
    <dgm:pt modelId="{49B2A51C-E1A2-4F77-B2CE-80B9B34115F2}">
      <dgm:prSet/>
      <dgm:spPr/>
      <dgm:t>
        <a:bodyPr/>
        <a:lstStyle/>
        <a:p>
          <a:r>
            <a:rPr lang="en-GB"/>
            <a:t>The research programme is clearly articulated, coherent and relevant regarding the field.</a:t>
          </a:r>
        </a:p>
      </dgm:t>
    </dgm:pt>
    <dgm:pt modelId="{D197D39F-C29A-46CB-A69E-65F344A201C4}" type="parTrans" cxnId="{431ECB0F-045F-4EBA-8CC3-654CFB3E3F4B}">
      <dgm:prSet/>
      <dgm:spPr/>
      <dgm:t>
        <a:bodyPr/>
        <a:lstStyle/>
        <a:p>
          <a:endParaRPr lang="en-GB"/>
        </a:p>
      </dgm:t>
    </dgm:pt>
    <dgm:pt modelId="{D57BD472-6198-435E-8A15-93C2EF0B870E}" type="sibTrans" cxnId="{431ECB0F-045F-4EBA-8CC3-654CFB3E3F4B}">
      <dgm:prSet/>
      <dgm:spPr/>
      <dgm:t>
        <a:bodyPr/>
        <a:lstStyle/>
        <a:p>
          <a:endParaRPr lang="en-GB"/>
        </a:p>
      </dgm:t>
    </dgm:pt>
    <dgm:pt modelId="{14E1EF2A-9A1D-44C9-9F2E-B7CE8692F96C}">
      <dgm:prSet/>
      <dgm:spPr/>
      <dgm:t>
        <a:bodyPr/>
        <a:lstStyle/>
        <a:p>
          <a:r>
            <a:rPr lang="en-GB"/>
            <a:t>The individual research projects are sufficiently analysed and in line with the research objectives.</a:t>
          </a:r>
        </a:p>
      </dgm:t>
    </dgm:pt>
    <dgm:pt modelId="{997C792B-4643-49D9-8D45-1EC039832B97}" type="parTrans" cxnId="{67B3FF95-5430-46F2-B20D-59F61C748FCF}">
      <dgm:prSet/>
      <dgm:spPr/>
      <dgm:t>
        <a:bodyPr/>
        <a:lstStyle/>
        <a:p>
          <a:endParaRPr lang="en-GB"/>
        </a:p>
      </dgm:t>
    </dgm:pt>
    <dgm:pt modelId="{1BE6CC74-28E9-4364-A6D8-7A0E712850F5}" type="sibTrans" cxnId="{67B3FF95-5430-46F2-B20D-59F61C748FCF}">
      <dgm:prSet/>
      <dgm:spPr/>
      <dgm:t>
        <a:bodyPr/>
        <a:lstStyle/>
        <a:p>
          <a:endParaRPr lang="en-GB"/>
        </a:p>
      </dgm:t>
    </dgm:pt>
    <dgm:pt modelId="{38A6443E-BB9B-42F5-BC00-A33611539543}">
      <dgm:prSet/>
      <dgm:spPr/>
      <dgm:t>
        <a:bodyPr/>
        <a:lstStyle/>
        <a:p>
          <a:r>
            <a:rPr lang="en-GB"/>
            <a:t>Qualifications and supervision experience of the supervisors are well evident.</a:t>
          </a:r>
        </a:p>
      </dgm:t>
    </dgm:pt>
    <dgm:pt modelId="{3FED208A-89BC-4BAB-AE6A-88A62A756BC3}" type="parTrans" cxnId="{22507813-2495-4D12-A37B-3C7887E18727}">
      <dgm:prSet/>
      <dgm:spPr/>
      <dgm:t>
        <a:bodyPr/>
        <a:lstStyle/>
        <a:p>
          <a:endParaRPr lang="en-GB"/>
        </a:p>
      </dgm:t>
    </dgm:pt>
    <dgm:pt modelId="{16879B72-2B05-420B-AFCE-BD158AE099D8}" type="sibTrans" cxnId="{22507813-2495-4D12-A37B-3C7887E18727}">
      <dgm:prSet/>
      <dgm:spPr/>
      <dgm:t>
        <a:bodyPr/>
        <a:lstStyle/>
        <a:p>
          <a:endParaRPr lang="en-GB"/>
        </a:p>
      </dgm:t>
    </dgm:pt>
    <dgm:pt modelId="{26FC269F-D6A4-4DC0-A902-B940DADF9C79}">
      <dgm:prSet/>
      <dgm:spPr/>
      <dgm:t>
        <a:bodyPr/>
        <a:lstStyle/>
        <a:p>
          <a:r>
            <a:rPr lang="en-GB"/>
            <a:t>All participants have established strong synergies in the field.</a:t>
          </a:r>
        </a:p>
      </dgm:t>
    </dgm:pt>
    <dgm:pt modelId="{481DD6F6-E02D-4803-AA5F-54F5787BDED9}" type="parTrans" cxnId="{8CC717BE-ABA2-4306-9F6E-CA55C29B9A89}">
      <dgm:prSet/>
      <dgm:spPr/>
      <dgm:t>
        <a:bodyPr/>
        <a:lstStyle/>
        <a:p>
          <a:endParaRPr lang="en-GB"/>
        </a:p>
      </dgm:t>
    </dgm:pt>
    <dgm:pt modelId="{CE948D08-B1BA-4F1C-A423-C4DD835B3991}" type="sibTrans" cxnId="{8CC717BE-ABA2-4306-9F6E-CA55C29B9A89}">
      <dgm:prSet/>
      <dgm:spPr/>
      <dgm:t>
        <a:bodyPr/>
        <a:lstStyle/>
        <a:p>
          <a:endParaRPr lang="en-GB"/>
        </a:p>
      </dgm:t>
    </dgm:pt>
    <dgm:pt modelId="{CE108619-175D-4EAD-8E9C-304F05B47205}">
      <dgm:prSet/>
      <dgm:spPr/>
      <dgm:t>
        <a:bodyPr/>
        <a:lstStyle/>
        <a:p>
          <a:r>
            <a:rPr lang="en-GB"/>
            <a:t>The partners interact in actively. </a:t>
          </a:r>
        </a:p>
      </dgm:t>
    </dgm:pt>
    <dgm:pt modelId="{4F711645-603E-4BAA-AA5C-A98A2B876B0A}" type="parTrans" cxnId="{96815B12-C2D5-4099-BE79-C0856B236AA3}">
      <dgm:prSet/>
      <dgm:spPr/>
      <dgm:t>
        <a:bodyPr/>
        <a:lstStyle/>
        <a:p>
          <a:endParaRPr lang="en-GB"/>
        </a:p>
      </dgm:t>
    </dgm:pt>
    <dgm:pt modelId="{C5B02096-BCF1-4EF9-98CD-FF62F175F18F}" type="sibTrans" cxnId="{96815B12-C2D5-4099-BE79-C0856B236AA3}">
      <dgm:prSet/>
      <dgm:spPr/>
      <dgm:t>
        <a:bodyPr/>
        <a:lstStyle/>
        <a:p>
          <a:endParaRPr lang="en-GB"/>
        </a:p>
      </dgm:t>
    </dgm:pt>
    <dgm:pt modelId="{4D7E130E-15AA-40E3-B48E-A34F10DE911D}">
      <dgm:prSet/>
      <dgm:spPr/>
      <dgm:t>
        <a:bodyPr/>
        <a:lstStyle/>
        <a:p>
          <a:r>
            <a:rPr lang="en-GB"/>
            <a:t>Weaknesses</a:t>
          </a:r>
        </a:p>
      </dgm:t>
    </dgm:pt>
    <dgm:pt modelId="{DF2AEEA1-F340-4A43-922D-3199DC4059F7}" type="parTrans" cxnId="{61156101-F283-462A-AE27-F88A4A87BFF9}">
      <dgm:prSet/>
      <dgm:spPr/>
      <dgm:t>
        <a:bodyPr/>
        <a:lstStyle/>
        <a:p>
          <a:endParaRPr lang="en-GB"/>
        </a:p>
      </dgm:t>
    </dgm:pt>
    <dgm:pt modelId="{751881EB-1BA3-4102-93F8-9F6DC52334FC}" type="sibTrans" cxnId="{61156101-F283-462A-AE27-F88A4A87BFF9}">
      <dgm:prSet/>
      <dgm:spPr/>
      <dgm:t>
        <a:bodyPr/>
        <a:lstStyle/>
        <a:p>
          <a:endParaRPr lang="en-GB"/>
        </a:p>
      </dgm:t>
    </dgm:pt>
    <dgm:pt modelId="{B4749F99-905C-4F07-A167-57E50B656C40}">
      <dgm:prSet/>
      <dgm:spPr/>
      <dgm:t>
        <a:bodyPr/>
        <a:lstStyle/>
        <a:p>
          <a:r>
            <a:rPr lang="en-GB"/>
            <a:t>Innovative aspects of the training are not clearly justified.</a:t>
          </a:r>
        </a:p>
      </dgm:t>
    </dgm:pt>
    <dgm:pt modelId="{1F8E8047-D077-4935-AB2C-2A819E3CD36C}" type="parTrans" cxnId="{70FE5D76-4706-4EBD-80E3-DD10E3381E14}">
      <dgm:prSet/>
      <dgm:spPr/>
      <dgm:t>
        <a:bodyPr/>
        <a:lstStyle/>
        <a:p>
          <a:endParaRPr lang="en-GB"/>
        </a:p>
      </dgm:t>
    </dgm:pt>
    <dgm:pt modelId="{E3ED3901-AE95-4F2A-A6C0-BB92C1B7E361}" type="sibTrans" cxnId="{70FE5D76-4706-4EBD-80E3-DD10E3381E14}">
      <dgm:prSet/>
      <dgm:spPr/>
      <dgm:t>
        <a:bodyPr/>
        <a:lstStyle/>
        <a:p>
          <a:endParaRPr lang="en-GB"/>
        </a:p>
      </dgm:t>
    </dgm:pt>
    <dgm:pt modelId="{7B87ABC1-30D0-47C3-AFD6-919B3AC65C4F}">
      <dgm:prSet/>
      <dgm:spPr/>
      <dgm:t>
        <a:bodyPr/>
        <a:lstStyle/>
        <a:p>
          <a:r>
            <a:rPr lang="en-GB"/>
            <a:t>The interaction between academic and non-academic partners is not fully explored.</a:t>
          </a:r>
        </a:p>
      </dgm:t>
    </dgm:pt>
    <dgm:pt modelId="{93B0DA3C-6A32-46D5-8CA8-724D7E300FEF}" type="parTrans" cxnId="{2705481F-EF39-49F9-A504-60B59140A015}">
      <dgm:prSet/>
      <dgm:spPr/>
      <dgm:t>
        <a:bodyPr/>
        <a:lstStyle/>
        <a:p>
          <a:endParaRPr lang="en-GB"/>
        </a:p>
      </dgm:t>
    </dgm:pt>
    <dgm:pt modelId="{4536AC1F-2B3F-4A73-8DEA-542CC7BB4B23}" type="sibTrans" cxnId="{2705481F-EF39-49F9-A504-60B59140A015}">
      <dgm:prSet/>
      <dgm:spPr/>
      <dgm:t>
        <a:bodyPr/>
        <a:lstStyle/>
        <a:p>
          <a:endParaRPr lang="en-GB"/>
        </a:p>
      </dgm:t>
    </dgm:pt>
    <dgm:pt modelId="{E01A78E9-9805-4E87-B148-BA1BAE0F811A}">
      <dgm:prSet/>
      <dgm:spPr/>
      <dgm:t>
        <a:bodyPr/>
        <a:lstStyle/>
        <a:p>
          <a:r>
            <a:rPr lang="en-GB"/>
            <a:t>Gender aspects of the research approach are not convincingly demonstrated. The information provided regarding gender issues does not refer to clear provisions translated into concrete measures.</a:t>
          </a:r>
        </a:p>
      </dgm:t>
    </dgm:pt>
    <dgm:pt modelId="{DB56BCE6-5D13-4E44-9468-9CEC6628983D}" type="parTrans" cxnId="{CA379E46-535E-4100-9F3C-5E7DC447F9CA}">
      <dgm:prSet/>
      <dgm:spPr/>
      <dgm:t>
        <a:bodyPr/>
        <a:lstStyle/>
        <a:p>
          <a:endParaRPr lang="en-GB"/>
        </a:p>
      </dgm:t>
    </dgm:pt>
    <dgm:pt modelId="{3F4BF01A-C7BF-475F-BE19-EE366265147C}" type="sibTrans" cxnId="{CA379E46-535E-4100-9F3C-5E7DC447F9CA}">
      <dgm:prSet/>
      <dgm:spPr/>
      <dgm:t>
        <a:bodyPr/>
        <a:lstStyle/>
        <a:p>
          <a:endParaRPr lang="en-GB"/>
        </a:p>
      </dgm:t>
    </dgm:pt>
    <dgm:pt modelId="{7EAB40E5-A081-407D-A208-558B2FC103C1}">
      <dgm:prSet/>
      <dgm:spPr/>
      <dgm:t>
        <a:bodyPr/>
        <a:lstStyle/>
        <a:p>
          <a:r>
            <a:rPr lang="en-GB"/>
            <a:t>The allotted time for some of the activities, e.g. the conference, is not sufficiently considered.</a:t>
          </a:r>
        </a:p>
      </dgm:t>
    </dgm:pt>
    <dgm:pt modelId="{856BE40A-7F62-464F-9754-4F039D076615}" type="parTrans" cxnId="{19E05BFB-CCC2-4FAC-A369-3834FE5794A1}">
      <dgm:prSet/>
      <dgm:spPr/>
      <dgm:t>
        <a:bodyPr/>
        <a:lstStyle/>
        <a:p>
          <a:endParaRPr lang="en-GB"/>
        </a:p>
      </dgm:t>
    </dgm:pt>
    <dgm:pt modelId="{64DD570B-3F12-4BB4-B14F-F002529BBFC8}" type="sibTrans" cxnId="{19E05BFB-CCC2-4FAC-A369-3834FE5794A1}">
      <dgm:prSet/>
      <dgm:spPr/>
      <dgm:t>
        <a:bodyPr/>
        <a:lstStyle/>
        <a:p>
          <a:endParaRPr lang="en-GB"/>
        </a:p>
      </dgm:t>
    </dgm:pt>
    <dgm:pt modelId="{B7BDDEAB-0DA8-42A5-A9C5-35E566104A19}">
      <dgm:prSet/>
      <dgm:spPr/>
      <dgm:t>
        <a:bodyPr/>
        <a:lstStyle/>
        <a:p>
          <a:r>
            <a:rPr lang="en-GB"/>
            <a:t>The opportunities to pursue research careers at high profile universities and in well-established private enterprises are not sufficiently elaborated.</a:t>
          </a:r>
        </a:p>
      </dgm:t>
    </dgm:pt>
    <dgm:pt modelId="{D398624F-4430-4F6F-951D-F0D4C228ACA4}" type="parTrans" cxnId="{31B34B2B-A95C-40B8-BF1E-9EF517224868}">
      <dgm:prSet/>
      <dgm:spPr/>
      <dgm:t>
        <a:bodyPr/>
        <a:lstStyle/>
        <a:p>
          <a:endParaRPr lang="en-GB"/>
        </a:p>
      </dgm:t>
    </dgm:pt>
    <dgm:pt modelId="{C205568A-65EE-4B88-A2F0-BB7FFBC0AB49}" type="sibTrans" cxnId="{31B34B2B-A95C-40B8-BF1E-9EF517224868}">
      <dgm:prSet/>
      <dgm:spPr/>
      <dgm:t>
        <a:bodyPr/>
        <a:lstStyle/>
        <a:p>
          <a:endParaRPr lang="en-GB"/>
        </a:p>
      </dgm:t>
    </dgm:pt>
    <dgm:pt modelId="{C6AB6289-5F6A-4B08-B4B2-D179BBB38211}">
      <dgm:prSet/>
      <dgm:spPr/>
      <dgm:t>
        <a:bodyPr/>
        <a:lstStyle/>
        <a:p>
          <a:r>
            <a:rPr lang="en-GB"/>
            <a:t>The roles of the non-academic partners are well-integrated.</a:t>
          </a:r>
        </a:p>
      </dgm:t>
    </dgm:pt>
    <dgm:pt modelId="{5FD02AB5-6439-49D6-892C-814AEB4C1FD2}" type="parTrans" cxnId="{A35B5922-949E-4310-AB57-67EF0A3B04DC}">
      <dgm:prSet/>
      <dgm:spPr/>
    </dgm:pt>
    <dgm:pt modelId="{5CD7436F-C842-4CFE-ACAC-FD39CA3B7E72}" type="sibTrans" cxnId="{A35B5922-949E-4310-AB57-67EF0A3B04DC}">
      <dgm:prSet/>
      <dgm:spPr/>
    </dgm:pt>
    <dgm:pt modelId="{F8A4E41B-EB49-4231-B842-89652004E291}" type="pres">
      <dgm:prSet presAssocID="{D53F9BD9-7852-4D36-95EA-7DA45054688F}" presName="Name0" presStyleCnt="0">
        <dgm:presLayoutVars>
          <dgm:dir/>
          <dgm:animLvl val="lvl"/>
          <dgm:resizeHandles val="exact"/>
        </dgm:presLayoutVars>
      </dgm:prSet>
      <dgm:spPr/>
    </dgm:pt>
    <dgm:pt modelId="{1BC08085-BFE4-4EB7-A35A-C58618D986BB}" type="pres">
      <dgm:prSet presAssocID="{401DCD02-DA32-4140-BCE1-8A420F5F23BE}" presName="composite" presStyleCnt="0"/>
      <dgm:spPr/>
    </dgm:pt>
    <dgm:pt modelId="{9327E12B-4A0E-45A4-91C1-8BD0EF87B39F}" type="pres">
      <dgm:prSet presAssocID="{401DCD02-DA32-4140-BCE1-8A420F5F23BE}" presName="parTx" presStyleLbl="alignNode1" presStyleIdx="0" presStyleCnt="2">
        <dgm:presLayoutVars>
          <dgm:chMax val="0"/>
          <dgm:chPref val="0"/>
          <dgm:bulletEnabled val="1"/>
        </dgm:presLayoutVars>
      </dgm:prSet>
      <dgm:spPr/>
    </dgm:pt>
    <dgm:pt modelId="{396AA29B-497C-4190-8E1E-4C40870A1CA8}" type="pres">
      <dgm:prSet presAssocID="{401DCD02-DA32-4140-BCE1-8A420F5F23BE}" presName="desTx" presStyleLbl="alignAccFollowNode1" presStyleIdx="0" presStyleCnt="2">
        <dgm:presLayoutVars>
          <dgm:bulletEnabled val="1"/>
        </dgm:presLayoutVars>
      </dgm:prSet>
      <dgm:spPr/>
    </dgm:pt>
    <dgm:pt modelId="{C7ED5ACF-126B-429C-8725-BFAEEF0D1613}" type="pres">
      <dgm:prSet presAssocID="{2CA82999-AE3E-400D-AFDA-3C2704926A4E}" presName="space" presStyleCnt="0"/>
      <dgm:spPr/>
    </dgm:pt>
    <dgm:pt modelId="{A859DB3A-1210-4E06-BB6A-82208B436507}" type="pres">
      <dgm:prSet presAssocID="{4D7E130E-15AA-40E3-B48E-A34F10DE911D}" presName="composite" presStyleCnt="0"/>
      <dgm:spPr/>
    </dgm:pt>
    <dgm:pt modelId="{61E25B20-56BF-42DB-98B1-90B501E15A13}" type="pres">
      <dgm:prSet presAssocID="{4D7E130E-15AA-40E3-B48E-A34F10DE911D}" presName="parTx" presStyleLbl="alignNode1" presStyleIdx="1" presStyleCnt="2">
        <dgm:presLayoutVars>
          <dgm:chMax val="0"/>
          <dgm:chPref val="0"/>
          <dgm:bulletEnabled val="1"/>
        </dgm:presLayoutVars>
      </dgm:prSet>
      <dgm:spPr/>
    </dgm:pt>
    <dgm:pt modelId="{3104581D-F481-4C28-A086-3ADC9B450376}" type="pres">
      <dgm:prSet presAssocID="{4D7E130E-15AA-40E3-B48E-A34F10DE911D}" presName="desTx" presStyleLbl="alignAccFollowNode1" presStyleIdx="1" presStyleCnt="2">
        <dgm:presLayoutVars>
          <dgm:bulletEnabled val="1"/>
        </dgm:presLayoutVars>
      </dgm:prSet>
      <dgm:spPr/>
    </dgm:pt>
  </dgm:ptLst>
  <dgm:cxnLst>
    <dgm:cxn modelId="{61156101-F283-462A-AE27-F88A4A87BFF9}" srcId="{D53F9BD9-7852-4D36-95EA-7DA45054688F}" destId="{4D7E130E-15AA-40E3-B48E-A34F10DE911D}" srcOrd="1" destOrd="0" parTransId="{DF2AEEA1-F340-4A43-922D-3199DC4059F7}" sibTransId="{751881EB-1BA3-4102-93F8-9F6DC52334FC}"/>
    <dgm:cxn modelId="{1F14FF06-3387-4B7B-8BFE-BAB846052BC2}" type="presOf" srcId="{7B87ABC1-30D0-47C3-AFD6-919B3AC65C4F}" destId="{3104581D-F481-4C28-A086-3ADC9B450376}" srcOrd="0" destOrd="1" presId="urn:microsoft.com/office/officeart/2005/8/layout/hList1"/>
    <dgm:cxn modelId="{7DBF230A-FEF7-4616-AE70-FD395EA0EC87}" type="presOf" srcId="{B4749F99-905C-4F07-A167-57E50B656C40}" destId="{3104581D-F481-4C28-A086-3ADC9B450376}" srcOrd="0" destOrd="0" presId="urn:microsoft.com/office/officeart/2005/8/layout/hList1"/>
    <dgm:cxn modelId="{DD0B780A-BFC7-45D0-9BAB-34DCFD8D0E29}" type="presOf" srcId="{26FC269F-D6A4-4DC0-A902-B940DADF9C79}" destId="{396AA29B-497C-4190-8E1E-4C40870A1CA8}" srcOrd="0" destOrd="4" presId="urn:microsoft.com/office/officeart/2005/8/layout/hList1"/>
    <dgm:cxn modelId="{431ECB0F-045F-4EBA-8CC3-654CFB3E3F4B}" srcId="{401DCD02-DA32-4140-BCE1-8A420F5F23BE}" destId="{49B2A51C-E1A2-4F77-B2CE-80B9B34115F2}" srcOrd="1" destOrd="0" parTransId="{D197D39F-C29A-46CB-A69E-65F344A201C4}" sibTransId="{D57BD472-6198-435E-8A15-93C2EF0B870E}"/>
    <dgm:cxn modelId="{96815B12-C2D5-4099-BE79-C0856B236AA3}" srcId="{401DCD02-DA32-4140-BCE1-8A420F5F23BE}" destId="{CE108619-175D-4EAD-8E9C-304F05B47205}" srcOrd="5" destOrd="0" parTransId="{4F711645-603E-4BAA-AA5C-A98A2B876B0A}" sibTransId="{C5B02096-BCF1-4EF9-98CD-FF62F175F18F}"/>
    <dgm:cxn modelId="{22507813-2495-4D12-A37B-3C7887E18727}" srcId="{401DCD02-DA32-4140-BCE1-8A420F5F23BE}" destId="{38A6443E-BB9B-42F5-BC00-A33611539543}" srcOrd="3" destOrd="0" parTransId="{3FED208A-89BC-4BAB-AE6A-88A62A756BC3}" sibTransId="{16879B72-2B05-420B-AFCE-BD158AE099D8}"/>
    <dgm:cxn modelId="{6ADFE714-4FC3-466E-B519-A674ACB6D452}" type="presOf" srcId="{725BE2BD-404A-4086-852A-6E2F5EF39838}" destId="{396AA29B-497C-4190-8E1E-4C40870A1CA8}" srcOrd="0" destOrd="0" presId="urn:microsoft.com/office/officeart/2005/8/layout/hList1"/>
    <dgm:cxn modelId="{60FDBD15-2834-42E3-B3C6-BA1AC5EFB7EF}" type="presOf" srcId="{CE108619-175D-4EAD-8E9C-304F05B47205}" destId="{396AA29B-497C-4190-8E1E-4C40870A1CA8}" srcOrd="0" destOrd="5" presId="urn:microsoft.com/office/officeart/2005/8/layout/hList1"/>
    <dgm:cxn modelId="{2705481F-EF39-49F9-A504-60B59140A015}" srcId="{4D7E130E-15AA-40E3-B48E-A34F10DE911D}" destId="{7B87ABC1-30D0-47C3-AFD6-919B3AC65C4F}" srcOrd="1" destOrd="0" parTransId="{93B0DA3C-6A32-46D5-8CA8-724D7E300FEF}" sibTransId="{4536AC1F-2B3F-4A73-8DEA-542CC7BB4B23}"/>
    <dgm:cxn modelId="{55121A21-22B1-4FE0-BE3F-8CC1E3885884}" type="presOf" srcId="{7EAB40E5-A081-407D-A208-558B2FC103C1}" destId="{3104581D-F481-4C28-A086-3ADC9B450376}" srcOrd="0" destOrd="3" presId="urn:microsoft.com/office/officeart/2005/8/layout/hList1"/>
    <dgm:cxn modelId="{A35B5922-949E-4310-AB57-67EF0A3B04DC}" srcId="{401DCD02-DA32-4140-BCE1-8A420F5F23BE}" destId="{C6AB6289-5F6A-4B08-B4B2-D179BBB38211}" srcOrd="6" destOrd="0" parTransId="{5FD02AB5-6439-49D6-892C-814AEB4C1FD2}" sibTransId="{5CD7436F-C842-4CFE-ACAC-FD39CA3B7E72}"/>
    <dgm:cxn modelId="{31B34B2B-A95C-40B8-BF1E-9EF517224868}" srcId="{4D7E130E-15AA-40E3-B48E-A34F10DE911D}" destId="{B7BDDEAB-0DA8-42A5-A9C5-35E566104A19}" srcOrd="4" destOrd="0" parTransId="{D398624F-4430-4F6F-951D-F0D4C228ACA4}" sibTransId="{C205568A-65EE-4B88-A2F0-BB7FFBC0AB49}"/>
    <dgm:cxn modelId="{7D057C40-959F-4A5E-BFC7-897F7D68A52B}" type="presOf" srcId="{E01A78E9-9805-4E87-B148-BA1BAE0F811A}" destId="{3104581D-F481-4C28-A086-3ADC9B450376}" srcOrd="0" destOrd="2" presId="urn:microsoft.com/office/officeart/2005/8/layout/hList1"/>
    <dgm:cxn modelId="{D652BF64-69B8-45C2-AE08-BF2166080932}" type="presOf" srcId="{14E1EF2A-9A1D-44C9-9F2E-B7CE8692F96C}" destId="{396AA29B-497C-4190-8E1E-4C40870A1CA8}" srcOrd="0" destOrd="2" presId="urn:microsoft.com/office/officeart/2005/8/layout/hList1"/>
    <dgm:cxn modelId="{CA379E46-535E-4100-9F3C-5E7DC447F9CA}" srcId="{4D7E130E-15AA-40E3-B48E-A34F10DE911D}" destId="{E01A78E9-9805-4E87-B148-BA1BAE0F811A}" srcOrd="2" destOrd="0" parTransId="{DB56BCE6-5D13-4E44-9468-9CEC6628983D}" sibTransId="{3F4BF01A-C7BF-475F-BE19-EE366265147C}"/>
    <dgm:cxn modelId="{C3DBAB4F-2411-4043-9BF7-7855029C479A}" type="presOf" srcId="{D53F9BD9-7852-4D36-95EA-7DA45054688F}" destId="{F8A4E41B-EB49-4231-B842-89652004E291}" srcOrd="0" destOrd="0" presId="urn:microsoft.com/office/officeart/2005/8/layout/hList1"/>
    <dgm:cxn modelId="{8A9EC770-3A9D-47C7-87B0-1A9902366008}" type="presOf" srcId="{C6AB6289-5F6A-4B08-B4B2-D179BBB38211}" destId="{396AA29B-497C-4190-8E1E-4C40870A1CA8}" srcOrd="0" destOrd="6" presId="urn:microsoft.com/office/officeart/2005/8/layout/hList1"/>
    <dgm:cxn modelId="{70FE5D76-4706-4EBD-80E3-DD10E3381E14}" srcId="{4D7E130E-15AA-40E3-B48E-A34F10DE911D}" destId="{B4749F99-905C-4F07-A167-57E50B656C40}" srcOrd="0" destOrd="0" parTransId="{1F8E8047-D077-4935-AB2C-2A819E3CD36C}" sibTransId="{E3ED3901-AE95-4F2A-A6C0-BB92C1B7E361}"/>
    <dgm:cxn modelId="{65A68792-3596-4025-8D74-798F52A1562C}" srcId="{401DCD02-DA32-4140-BCE1-8A420F5F23BE}" destId="{725BE2BD-404A-4086-852A-6E2F5EF39838}" srcOrd="0" destOrd="0" parTransId="{43B23DCC-C9F1-406D-86A1-DDA3AE6943D9}" sibTransId="{B84802D0-02BF-4CBF-B41B-2D5CB8F7F109}"/>
    <dgm:cxn modelId="{67B3FF95-5430-46F2-B20D-59F61C748FCF}" srcId="{401DCD02-DA32-4140-BCE1-8A420F5F23BE}" destId="{14E1EF2A-9A1D-44C9-9F2E-B7CE8692F96C}" srcOrd="2" destOrd="0" parTransId="{997C792B-4643-49D9-8D45-1EC039832B97}" sibTransId="{1BE6CC74-28E9-4364-A6D8-7A0E712850F5}"/>
    <dgm:cxn modelId="{8F2470AA-29D9-492B-B47B-A2D015785B8C}" type="presOf" srcId="{4D7E130E-15AA-40E3-B48E-A34F10DE911D}" destId="{61E25B20-56BF-42DB-98B1-90B501E15A13}" srcOrd="0" destOrd="0" presId="urn:microsoft.com/office/officeart/2005/8/layout/hList1"/>
    <dgm:cxn modelId="{1D8A74BC-E2C9-4068-925E-3BFBC2E4B552}" type="presOf" srcId="{401DCD02-DA32-4140-BCE1-8A420F5F23BE}" destId="{9327E12B-4A0E-45A4-91C1-8BD0EF87B39F}" srcOrd="0" destOrd="0" presId="urn:microsoft.com/office/officeart/2005/8/layout/hList1"/>
    <dgm:cxn modelId="{8CC717BE-ABA2-4306-9F6E-CA55C29B9A89}" srcId="{401DCD02-DA32-4140-BCE1-8A420F5F23BE}" destId="{26FC269F-D6A4-4DC0-A902-B940DADF9C79}" srcOrd="4" destOrd="0" parTransId="{481DD6F6-E02D-4803-AA5F-54F5787BDED9}" sibTransId="{CE948D08-B1BA-4F1C-A423-C4DD835B3991}"/>
    <dgm:cxn modelId="{62CD3AE0-3FD1-46DC-8409-3827627CC248}" type="presOf" srcId="{38A6443E-BB9B-42F5-BC00-A33611539543}" destId="{396AA29B-497C-4190-8E1E-4C40870A1CA8}" srcOrd="0" destOrd="3" presId="urn:microsoft.com/office/officeart/2005/8/layout/hList1"/>
    <dgm:cxn modelId="{41ED7DE5-4AD0-467A-AEB3-8DCFA2787308}" type="presOf" srcId="{B7BDDEAB-0DA8-42A5-A9C5-35E566104A19}" destId="{3104581D-F481-4C28-A086-3ADC9B450376}" srcOrd="0" destOrd="4" presId="urn:microsoft.com/office/officeart/2005/8/layout/hList1"/>
    <dgm:cxn modelId="{0F1937EC-A827-4508-97CE-E7DCB49E1EBA}" srcId="{D53F9BD9-7852-4D36-95EA-7DA45054688F}" destId="{401DCD02-DA32-4140-BCE1-8A420F5F23BE}" srcOrd="0" destOrd="0" parTransId="{7F18BEA1-0F8D-4938-AA59-8735D766A950}" sibTransId="{2CA82999-AE3E-400D-AFDA-3C2704926A4E}"/>
    <dgm:cxn modelId="{19E05BFB-CCC2-4FAC-A369-3834FE5794A1}" srcId="{4D7E130E-15AA-40E3-B48E-A34F10DE911D}" destId="{7EAB40E5-A081-407D-A208-558B2FC103C1}" srcOrd="3" destOrd="0" parTransId="{856BE40A-7F62-464F-9754-4F039D076615}" sibTransId="{64DD570B-3F12-4BB4-B14F-F002529BBFC8}"/>
    <dgm:cxn modelId="{3D69C7FB-87F9-4C52-8E1F-0E5C56BF2AFB}" type="presOf" srcId="{49B2A51C-E1A2-4F77-B2CE-80B9B34115F2}" destId="{396AA29B-497C-4190-8E1E-4C40870A1CA8}" srcOrd="0" destOrd="1" presId="urn:microsoft.com/office/officeart/2005/8/layout/hList1"/>
    <dgm:cxn modelId="{EE9A0168-C15B-4D2E-9F54-D11B37A6A710}" type="presParOf" srcId="{F8A4E41B-EB49-4231-B842-89652004E291}" destId="{1BC08085-BFE4-4EB7-A35A-C58618D986BB}" srcOrd="0" destOrd="0" presId="urn:microsoft.com/office/officeart/2005/8/layout/hList1"/>
    <dgm:cxn modelId="{580F7690-8710-4BC6-9B13-FA184FFA0CCC}" type="presParOf" srcId="{1BC08085-BFE4-4EB7-A35A-C58618D986BB}" destId="{9327E12B-4A0E-45A4-91C1-8BD0EF87B39F}" srcOrd="0" destOrd="0" presId="urn:microsoft.com/office/officeart/2005/8/layout/hList1"/>
    <dgm:cxn modelId="{40B4A971-9822-44E3-B599-34BE00E40508}" type="presParOf" srcId="{1BC08085-BFE4-4EB7-A35A-C58618D986BB}" destId="{396AA29B-497C-4190-8E1E-4C40870A1CA8}" srcOrd="1" destOrd="0" presId="urn:microsoft.com/office/officeart/2005/8/layout/hList1"/>
    <dgm:cxn modelId="{0D676E42-78BA-44CB-A179-ADD302DDF917}" type="presParOf" srcId="{F8A4E41B-EB49-4231-B842-89652004E291}" destId="{C7ED5ACF-126B-429C-8725-BFAEEF0D1613}" srcOrd="1" destOrd="0" presId="urn:microsoft.com/office/officeart/2005/8/layout/hList1"/>
    <dgm:cxn modelId="{62961658-6D48-4E55-9C83-CC70A54D158F}" type="presParOf" srcId="{F8A4E41B-EB49-4231-B842-89652004E291}" destId="{A859DB3A-1210-4E06-BB6A-82208B436507}" srcOrd="2" destOrd="0" presId="urn:microsoft.com/office/officeart/2005/8/layout/hList1"/>
    <dgm:cxn modelId="{F99C38E6-E28F-41A5-80AC-BB34F279D125}" type="presParOf" srcId="{A859DB3A-1210-4E06-BB6A-82208B436507}" destId="{61E25B20-56BF-42DB-98B1-90B501E15A13}" srcOrd="0" destOrd="0" presId="urn:microsoft.com/office/officeart/2005/8/layout/hList1"/>
    <dgm:cxn modelId="{47831D8C-159E-4E21-9B3D-67ED1A4135C1}" type="presParOf" srcId="{A859DB3A-1210-4E06-BB6A-82208B436507}" destId="{3104581D-F481-4C28-A086-3ADC9B45037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908C011-0712-49D0-9EBB-EF28BF39D8AD}"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GB"/>
        </a:p>
      </dgm:t>
    </dgm:pt>
    <dgm:pt modelId="{7A901CC6-04AA-4F6B-A928-327317D872EC}">
      <dgm:prSet/>
      <dgm:spPr/>
      <dgm:t>
        <a:bodyPr/>
        <a:lstStyle/>
        <a:p>
          <a:r>
            <a:rPr lang="en-GB"/>
            <a:t>Strengths</a:t>
          </a:r>
        </a:p>
      </dgm:t>
    </dgm:pt>
    <dgm:pt modelId="{2F1DF326-FAFA-4DFF-8444-8E55AA5842A3}" type="parTrans" cxnId="{31A49918-0039-4DFA-BA5E-FFCB924117E7}">
      <dgm:prSet/>
      <dgm:spPr/>
      <dgm:t>
        <a:bodyPr/>
        <a:lstStyle/>
        <a:p>
          <a:endParaRPr lang="en-GB"/>
        </a:p>
      </dgm:t>
    </dgm:pt>
    <dgm:pt modelId="{B6A34292-0409-4A3D-BE35-0AE140219901}" type="sibTrans" cxnId="{31A49918-0039-4DFA-BA5E-FFCB924117E7}">
      <dgm:prSet/>
      <dgm:spPr/>
      <dgm:t>
        <a:bodyPr/>
        <a:lstStyle/>
        <a:p>
          <a:endParaRPr lang="en-GB"/>
        </a:p>
      </dgm:t>
    </dgm:pt>
    <dgm:pt modelId="{5D443884-0305-44D9-B6ED-4815530C9850}">
      <dgm:prSet/>
      <dgm:spPr/>
      <dgm:t>
        <a:bodyPr/>
        <a:lstStyle/>
        <a:p>
          <a:r>
            <a:rPr lang="en-GB"/>
            <a:t>The potential for meaningful contribution of the non-academic sector is high and credible.</a:t>
          </a:r>
        </a:p>
      </dgm:t>
    </dgm:pt>
    <dgm:pt modelId="{244425AC-EE59-4670-96CD-EAC2A0D8D580}" type="parTrans" cxnId="{4BF3282F-2395-4BD6-9AF8-48844108FCD6}">
      <dgm:prSet/>
      <dgm:spPr/>
      <dgm:t>
        <a:bodyPr/>
        <a:lstStyle/>
        <a:p>
          <a:endParaRPr lang="en-GB"/>
        </a:p>
      </dgm:t>
    </dgm:pt>
    <dgm:pt modelId="{9A9DAEF2-D3CB-42F9-AAB0-6226CC669650}" type="sibTrans" cxnId="{4BF3282F-2395-4BD6-9AF8-48844108FCD6}">
      <dgm:prSet/>
      <dgm:spPr/>
      <dgm:t>
        <a:bodyPr/>
        <a:lstStyle/>
        <a:p>
          <a:endParaRPr lang="en-GB"/>
        </a:p>
      </dgm:t>
    </dgm:pt>
    <dgm:pt modelId="{75E57E2E-7684-4803-B844-D979E7D8BC64}">
      <dgm:prSet/>
      <dgm:spPr/>
      <dgm:t>
        <a:bodyPr/>
        <a:lstStyle/>
        <a:p>
          <a:r>
            <a:rPr lang="en-GB"/>
            <a:t>The dissemination strategy is concrete and appropriate and offers a practical plan on how to share data resources and results of the project with different target groups like partners, specialists and a general audience.</a:t>
          </a:r>
        </a:p>
      </dgm:t>
    </dgm:pt>
    <dgm:pt modelId="{84ADC11C-4CEE-4B5D-8C10-5A0D5CAD26A7}" type="parTrans" cxnId="{5288D53D-ED46-4D90-8663-420DE898FB69}">
      <dgm:prSet/>
      <dgm:spPr/>
      <dgm:t>
        <a:bodyPr/>
        <a:lstStyle/>
        <a:p>
          <a:endParaRPr lang="en-GB"/>
        </a:p>
      </dgm:t>
    </dgm:pt>
    <dgm:pt modelId="{2F518358-72B5-425A-95FF-150779B88754}" type="sibTrans" cxnId="{5288D53D-ED46-4D90-8663-420DE898FB69}">
      <dgm:prSet/>
      <dgm:spPr/>
      <dgm:t>
        <a:bodyPr/>
        <a:lstStyle/>
        <a:p>
          <a:endParaRPr lang="en-GB"/>
        </a:p>
      </dgm:t>
    </dgm:pt>
    <dgm:pt modelId="{15749E3A-8762-4DB7-A8BA-ACB81B9976E4}">
      <dgm:prSet/>
      <dgm:spPr/>
      <dgm:t>
        <a:bodyPr/>
        <a:lstStyle/>
        <a:p>
          <a:r>
            <a:rPr lang="en-GB"/>
            <a:t>The communication and public engagement strategy are clearly described, using different platforms and taking advantage of special events like the European Researcher’s Night, which ensure a broad audience.</a:t>
          </a:r>
        </a:p>
      </dgm:t>
    </dgm:pt>
    <dgm:pt modelId="{6A74F01F-09F3-4618-B701-512D33744E09}" type="parTrans" cxnId="{F5EF7CAD-F3A8-4A92-8041-DEE4E0E821A5}">
      <dgm:prSet/>
      <dgm:spPr/>
      <dgm:t>
        <a:bodyPr/>
        <a:lstStyle/>
        <a:p>
          <a:endParaRPr lang="en-GB"/>
        </a:p>
      </dgm:t>
    </dgm:pt>
    <dgm:pt modelId="{A9E95DE2-AFAA-4A36-9A40-7225C2E86F48}" type="sibTrans" cxnId="{F5EF7CAD-F3A8-4A92-8041-DEE4E0E821A5}">
      <dgm:prSet/>
      <dgm:spPr/>
      <dgm:t>
        <a:bodyPr/>
        <a:lstStyle/>
        <a:p>
          <a:endParaRPr lang="en-GB"/>
        </a:p>
      </dgm:t>
    </dgm:pt>
    <dgm:pt modelId="{352A7E20-FBDF-4929-9E7C-57B6BD0D5CAF}">
      <dgm:prSet/>
      <dgm:spPr/>
      <dgm:t>
        <a:bodyPr/>
        <a:lstStyle/>
        <a:p>
          <a:r>
            <a:rPr lang="en-GB"/>
            <a:t>The communication plans include a good number of actions towards the industrial sector.</a:t>
          </a:r>
        </a:p>
      </dgm:t>
    </dgm:pt>
    <dgm:pt modelId="{C3C5451F-BD66-4F33-8B27-8F7196D5A026}" type="parTrans" cxnId="{AD4DB81D-5A38-4E6D-84D5-E2BF1CD3FAED}">
      <dgm:prSet/>
      <dgm:spPr/>
      <dgm:t>
        <a:bodyPr/>
        <a:lstStyle/>
        <a:p>
          <a:endParaRPr lang="en-GB"/>
        </a:p>
      </dgm:t>
    </dgm:pt>
    <dgm:pt modelId="{B9B8C75C-9EBC-470F-BA0D-B57F6A960E23}" type="sibTrans" cxnId="{AD4DB81D-5A38-4E6D-84D5-E2BF1CD3FAED}">
      <dgm:prSet/>
      <dgm:spPr/>
      <dgm:t>
        <a:bodyPr/>
        <a:lstStyle/>
        <a:p>
          <a:endParaRPr lang="en-GB"/>
        </a:p>
      </dgm:t>
    </dgm:pt>
    <dgm:pt modelId="{2D3E85E3-EFCF-44EA-B859-9A25F91AA210}">
      <dgm:prSet/>
      <dgm:spPr/>
      <dgm:t>
        <a:bodyPr/>
        <a:lstStyle/>
        <a:p>
          <a:r>
            <a:rPr lang="en-GB"/>
            <a:t>Relevant outcomes for the economy and society are adequately outlined.</a:t>
          </a:r>
        </a:p>
      </dgm:t>
    </dgm:pt>
    <dgm:pt modelId="{3C0AAB97-92AA-473A-91D0-7C0558AE3A55}" type="parTrans" cxnId="{D57DC1F0-33DF-4459-8E38-ED554CDB844B}">
      <dgm:prSet/>
      <dgm:spPr/>
      <dgm:t>
        <a:bodyPr/>
        <a:lstStyle/>
        <a:p>
          <a:endParaRPr lang="en-GB"/>
        </a:p>
      </dgm:t>
    </dgm:pt>
    <dgm:pt modelId="{D189A45F-FCB3-42E2-91FF-AB3FCB8A8AD4}" type="sibTrans" cxnId="{D57DC1F0-33DF-4459-8E38-ED554CDB844B}">
      <dgm:prSet/>
      <dgm:spPr/>
      <dgm:t>
        <a:bodyPr/>
        <a:lstStyle/>
        <a:p>
          <a:endParaRPr lang="en-GB"/>
        </a:p>
      </dgm:t>
    </dgm:pt>
    <dgm:pt modelId="{608D2080-D996-44EE-84A3-E3581939DEA5}">
      <dgm:prSet/>
      <dgm:spPr/>
      <dgm:t>
        <a:bodyPr/>
        <a:lstStyle/>
        <a:p>
          <a:r>
            <a:rPr lang="en-GB"/>
            <a:t>Long-lasting collaboration between sectors after the end of the project are foreseen.</a:t>
          </a:r>
        </a:p>
      </dgm:t>
    </dgm:pt>
    <dgm:pt modelId="{3F5609E2-2A8D-45BE-B623-7F1F582A8E56}" type="parTrans" cxnId="{6D45DEB6-CD29-4635-A3C9-61FAF941A921}">
      <dgm:prSet/>
      <dgm:spPr/>
      <dgm:t>
        <a:bodyPr/>
        <a:lstStyle/>
        <a:p>
          <a:endParaRPr lang="en-GB"/>
        </a:p>
      </dgm:t>
    </dgm:pt>
    <dgm:pt modelId="{E4B2F1F7-8729-46DA-9264-9240EA405239}" type="sibTrans" cxnId="{6D45DEB6-CD29-4635-A3C9-61FAF941A921}">
      <dgm:prSet/>
      <dgm:spPr/>
      <dgm:t>
        <a:bodyPr/>
        <a:lstStyle/>
        <a:p>
          <a:endParaRPr lang="en-GB"/>
        </a:p>
      </dgm:t>
    </dgm:pt>
    <dgm:pt modelId="{2D82A7F2-6108-4A7C-A419-AEA29184040A}">
      <dgm:prSet/>
      <dgm:spPr/>
      <dgm:t>
        <a:bodyPr/>
        <a:lstStyle/>
        <a:p>
          <a:r>
            <a:rPr lang="en-GB"/>
            <a:t>Weaknesses</a:t>
          </a:r>
        </a:p>
      </dgm:t>
    </dgm:pt>
    <dgm:pt modelId="{B06E8089-466A-43D7-AB5E-44FF2304CD5E}" type="parTrans" cxnId="{E4821585-D0A5-450A-84A3-5C31A1EE1626}">
      <dgm:prSet/>
      <dgm:spPr/>
      <dgm:t>
        <a:bodyPr/>
        <a:lstStyle/>
        <a:p>
          <a:endParaRPr lang="en-GB"/>
        </a:p>
      </dgm:t>
    </dgm:pt>
    <dgm:pt modelId="{F848FAEE-194D-4B88-AD3E-3F332219EF0C}" type="sibTrans" cxnId="{E4821585-D0A5-450A-84A3-5C31A1EE1626}">
      <dgm:prSet/>
      <dgm:spPr/>
      <dgm:t>
        <a:bodyPr/>
        <a:lstStyle/>
        <a:p>
          <a:endParaRPr lang="en-GB"/>
        </a:p>
      </dgm:t>
    </dgm:pt>
    <dgm:pt modelId="{67545775-3A99-4A6C-90AE-28A3475D29D9}">
      <dgm:prSet/>
      <dgm:spPr/>
      <dgm:t>
        <a:bodyPr/>
        <a:lstStyle/>
        <a:p>
          <a:r>
            <a:rPr lang="en-GB"/>
            <a:t>The impact of the programme on the fellows’ careers beyond the research field is not guaranteed.</a:t>
          </a:r>
        </a:p>
      </dgm:t>
    </dgm:pt>
    <dgm:pt modelId="{2077DC4F-E775-42EC-809A-7EFFB283196B}" type="parTrans" cxnId="{D9958CC9-92E5-490E-883A-72DC35423C60}">
      <dgm:prSet/>
      <dgm:spPr/>
      <dgm:t>
        <a:bodyPr/>
        <a:lstStyle/>
        <a:p>
          <a:endParaRPr lang="en-GB"/>
        </a:p>
      </dgm:t>
    </dgm:pt>
    <dgm:pt modelId="{5944D565-2E65-4843-9358-F45BA6EEA55B}" type="sibTrans" cxnId="{D9958CC9-92E5-490E-883A-72DC35423C60}">
      <dgm:prSet/>
      <dgm:spPr/>
      <dgm:t>
        <a:bodyPr/>
        <a:lstStyle/>
        <a:p>
          <a:endParaRPr lang="en-GB"/>
        </a:p>
      </dgm:t>
    </dgm:pt>
    <dgm:pt modelId="{ADF91F86-5B4D-4763-AA66-369C4087465C}">
      <dgm:prSet/>
      <dgm:spPr/>
      <dgm:t>
        <a:bodyPr/>
        <a:lstStyle/>
        <a:p>
          <a:r>
            <a:rPr lang="en-GB"/>
            <a:t>The relevance of complementary skills to enhance careers of the fellows is insufficiently discussed.</a:t>
          </a:r>
        </a:p>
      </dgm:t>
    </dgm:pt>
    <dgm:pt modelId="{C07E7CD1-C692-4486-9942-B473AE157D31}" type="parTrans" cxnId="{2890B8FF-C875-4036-AA2A-0499E08DAB4D}">
      <dgm:prSet/>
      <dgm:spPr/>
      <dgm:t>
        <a:bodyPr/>
        <a:lstStyle/>
        <a:p>
          <a:endParaRPr lang="en-GB"/>
        </a:p>
      </dgm:t>
    </dgm:pt>
    <dgm:pt modelId="{407A6618-1977-4346-A759-4CB98F4310D0}" type="sibTrans" cxnId="{2890B8FF-C875-4036-AA2A-0499E08DAB4D}">
      <dgm:prSet/>
      <dgm:spPr/>
      <dgm:t>
        <a:bodyPr/>
        <a:lstStyle/>
        <a:p>
          <a:endParaRPr lang="en-GB"/>
        </a:p>
      </dgm:t>
    </dgm:pt>
    <dgm:pt modelId="{4956AE15-BF81-4C1B-94C9-F53E35F57D2E}">
      <dgm:prSet/>
      <dgm:spPr/>
      <dgm:t>
        <a:bodyPr/>
        <a:lstStyle/>
        <a:p>
          <a:r>
            <a:rPr lang="en-GB"/>
            <a:t>The measures for dissemination of results have been described; however the dissemination plans are not quantified and no innovative activities are included. The focus on disseminating results within the small membrane scientific community is not clearly justified.</a:t>
          </a:r>
        </a:p>
      </dgm:t>
    </dgm:pt>
    <dgm:pt modelId="{B289E3E1-8270-4EE7-B759-5AF64E78E30E}" type="parTrans" cxnId="{ACF1E135-5126-4EB3-96E0-0B1171146EEC}">
      <dgm:prSet/>
      <dgm:spPr/>
      <dgm:t>
        <a:bodyPr/>
        <a:lstStyle/>
        <a:p>
          <a:endParaRPr lang="en-GB"/>
        </a:p>
      </dgm:t>
    </dgm:pt>
    <dgm:pt modelId="{C2F35555-C240-4637-8285-F2809AFB70F1}" type="sibTrans" cxnId="{ACF1E135-5126-4EB3-96E0-0B1171146EEC}">
      <dgm:prSet/>
      <dgm:spPr/>
      <dgm:t>
        <a:bodyPr/>
        <a:lstStyle/>
        <a:p>
          <a:endParaRPr lang="en-GB"/>
        </a:p>
      </dgm:t>
    </dgm:pt>
    <dgm:pt modelId="{EB81A098-4481-4B38-BEE1-9F3C9FD57739}">
      <dgm:prSet/>
      <dgm:spPr/>
      <dgm:t>
        <a:bodyPr/>
        <a:lstStyle/>
        <a:p>
          <a:r>
            <a:rPr lang="en-GB"/>
            <a:t>Outreach activities towards general public described, but relevance is not clearly discussed.</a:t>
          </a:r>
        </a:p>
      </dgm:t>
    </dgm:pt>
    <dgm:pt modelId="{FBF4CC3D-EA5A-4F9A-A571-64E46C5A4586}" type="parTrans" cxnId="{489FAC0C-C589-4069-B99E-C20512F6837B}">
      <dgm:prSet/>
      <dgm:spPr/>
      <dgm:t>
        <a:bodyPr/>
        <a:lstStyle/>
        <a:p>
          <a:endParaRPr lang="en-GB"/>
        </a:p>
      </dgm:t>
    </dgm:pt>
    <dgm:pt modelId="{D068CE54-D467-4C08-A2F8-A366C04600AA}" type="sibTrans" cxnId="{489FAC0C-C589-4069-B99E-C20512F6837B}">
      <dgm:prSet/>
      <dgm:spPr/>
      <dgm:t>
        <a:bodyPr/>
        <a:lstStyle/>
        <a:p>
          <a:endParaRPr lang="en-GB"/>
        </a:p>
      </dgm:t>
    </dgm:pt>
    <dgm:pt modelId="{E257D6BD-98D9-4B7D-B530-230EA4384152}" type="pres">
      <dgm:prSet presAssocID="{8908C011-0712-49D0-9EBB-EF28BF39D8AD}" presName="Name0" presStyleCnt="0">
        <dgm:presLayoutVars>
          <dgm:dir/>
          <dgm:animLvl val="lvl"/>
          <dgm:resizeHandles val="exact"/>
        </dgm:presLayoutVars>
      </dgm:prSet>
      <dgm:spPr/>
    </dgm:pt>
    <dgm:pt modelId="{754EFD37-7A81-4F4B-838F-B4C919575E94}" type="pres">
      <dgm:prSet presAssocID="{7A901CC6-04AA-4F6B-A928-327317D872EC}" presName="composite" presStyleCnt="0"/>
      <dgm:spPr/>
    </dgm:pt>
    <dgm:pt modelId="{F85A4A52-45D1-4F4E-AA5E-F65532599971}" type="pres">
      <dgm:prSet presAssocID="{7A901CC6-04AA-4F6B-A928-327317D872EC}" presName="parTx" presStyleLbl="alignNode1" presStyleIdx="0" presStyleCnt="2">
        <dgm:presLayoutVars>
          <dgm:chMax val="0"/>
          <dgm:chPref val="0"/>
          <dgm:bulletEnabled val="1"/>
        </dgm:presLayoutVars>
      </dgm:prSet>
      <dgm:spPr/>
    </dgm:pt>
    <dgm:pt modelId="{73315498-8504-4AEE-8AB6-169219A6BFCC}" type="pres">
      <dgm:prSet presAssocID="{7A901CC6-04AA-4F6B-A928-327317D872EC}" presName="desTx" presStyleLbl="alignAccFollowNode1" presStyleIdx="0" presStyleCnt="2">
        <dgm:presLayoutVars>
          <dgm:bulletEnabled val="1"/>
        </dgm:presLayoutVars>
      </dgm:prSet>
      <dgm:spPr/>
    </dgm:pt>
    <dgm:pt modelId="{05757EE6-E6D3-4A80-B24D-5F088D72945B}" type="pres">
      <dgm:prSet presAssocID="{B6A34292-0409-4A3D-BE35-0AE140219901}" presName="space" presStyleCnt="0"/>
      <dgm:spPr/>
    </dgm:pt>
    <dgm:pt modelId="{93A9D44B-C2B9-4111-94D8-CC55C0E44410}" type="pres">
      <dgm:prSet presAssocID="{2D82A7F2-6108-4A7C-A419-AEA29184040A}" presName="composite" presStyleCnt="0"/>
      <dgm:spPr/>
    </dgm:pt>
    <dgm:pt modelId="{4A68BDB1-F7A7-4B4F-A32E-A042C27F77A0}" type="pres">
      <dgm:prSet presAssocID="{2D82A7F2-6108-4A7C-A419-AEA29184040A}" presName="parTx" presStyleLbl="alignNode1" presStyleIdx="1" presStyleCnt="2">
        <dgm:presLayoutVars>
          <dgm:chMax val="0"/>
          <dgm:chPref val="0"/>
          <dgm:bulletEnabled val="1"/>
        </dgm:presLayoutVars>
      </dgm:prSet>
      <dgm:spPr/>
    </dgm:pt>
    <dgm:pt modelId="{4B48FCC7-850C-4FB0-9348-D4744CDA7476}" type="pres">
      <dgm:prSet presAssocID="{2D82A7F2-6108-4A7C-A419-AEA29184040A}" presName="desTx" presStyleLbl="alignAccFollowNode1" presStyleIdx="1" presStyleCnt="2">
        <dgm:presLayoutVars>
          <dgm:bulletEnabled val="1"/>
        </dgm:presLayoutVars>
      </dgm:prSet>
      <dgm:spPr/>
    </dgm:pt>
  </dgm:ptLst>
  <dgm:cxnLst>
    <dgm:cxn modelId="{DA954D0A-20F7-4911-BA28-1ACB22B0C332}" type="presOf" srcId="{15749E3A-8762-4DB7-A8BA-ACB81B9976E4}" destId="{73315498-8504-4AEE-8AB6-169219A6BFCC}" srcOrd="0" destOrd="2" presId="urn:microsoft.com/office/officeart/2005/8/layout/hList1"/>
    <dgm:cxn modelId="{96111E0C-3BDE-4F0A-80B2-6930D6344D4E}" type="presOf" srcId="{608D2080-D996-44EE-84A3-E3581939DEA5}" destId="{73315498-8504-4AEE-8AB6-169219A6BFCC}" srcOrd="0" destOrd="5" presId="urn:microsoft.com/office/officeart/2005/8/layout/hList1"/>
    <dgm:cxn modelId="{489FAC0C-C589-4069-B99E-C20512F6837B}" srcId="{2D82A7F2-6108-4A7C-A419-AEA29184040A}" destId="{EB81A098-4481-4B38-BEE1-9F3C9FD57739}" srcOrd="3" destOrd="0" parTransId="{FBF4CC3D-EA5A-4F9A-A571-64E46C5A4586}" sibTransId="{D068CE54-D467-4C08-A2F8-A366C04600AA}"/>
    <dgm:cxn modelId="{3FC0AC0D-303D-4D49-8499-68D665265732}" type="presOf" srcId="{ADF91F86-5B4D-4763-AA66-369C4087465C}" destId="{4B48FCC7-850C-4FB0-9348-D4744CDA7476}" srcOrd="0" destOrd="1" presId="urn:microsoft.com/office/officeart/2005/8/layout/hList1"/>
    <dgm:cxn modelId="{31A49918-0039-4DFA-BA5E-FFCB924117E7}" srcId="{8908C011-0712-49D0-9EBB-EF28BF39D8AD}" destId="{7A901CC6-04AA-4F6B-A928-327317D872EC}" srcOrd="0" destOrd="0" parTransId="{2F1DF326-FAFA-4DFF-8444-8E55AA5842A3}" sibTransId="{B6A34292-0409-4A3D-BE35-0AE140219901}"/>
    <dgm:cxn modelId="{AD4DB81D-5A38-4E6D-84D5-E2BF1CD3FAED}" srcId="{7A901CC6-04AA-4F6B-A928-327317D872EC}" destId="{352A7E20-FBDF-4929-9E7C-57B6BD0D5CAF}" srcOrd="3" destOrd="0" parTransId="{C3C5451F-BD66-4F33-8B27-8F7196D5A026}" sibTransId="{B9B8C75C-9EBC-470F-BA0D-B57F6A960E23}"/>
    <dgm:cxn modelId="{931A6624-2E40-4D80-BF17-98510110C184}" type="presOf" srcId="{4956AE15-BF81-4C1B-94C9-F53E35F57D2E}" destId="{4B48FCC7-850C-4FB0-9348-D4744CDA7476}" srcOrd="0" destOrd="2" presId="urn:microsoft.com/office/officeart/2005/8/layout/hList1"/>
    <dgm:cxn modelId="{70FD4924-44AC-40DA-B33E-DE2B2964E347}" type="presOf" srcId="{352A7E20-FBDF-4929-9E7C-57B6BD0D5CAF}" destId="{73315498-8504-4AEE-8AB6-169219A6BFCC}" srcOrd="0" destOrd="3" presId="urn:microsoft.com/office/officeart/2005/8/layout/hList1"/>
    <dgm:cxn modelId="{014E4A24-D5E4-4CA9-9AB2-B3DF2368FEB9}" type="presOf" srcId="{5D443884-0305-44D9-B6ED-4815530C9850}" destId="{73315498-8504-4AEE-8AB6-169219A6BFCC}" srcOrd="0" destOrd="0" presId="urn:microsoft.com/office/officeart/2005/8/layout/hList1"/>
    <dgm:cxn modelId="{4BF3282F-2395-4BD6-9AF8-48844108FCD6}" srcId="{7A901CC6-04AA-4F6B-A928-327317D872EC}" destId="{5D443884-0305-44D9-B6ED-4815530C9850}" srcOrd="0" destOrd="0" parTransId="{244425AC-EE59-4670-96CD-EAC2A0D8D580}" sibTransId="{9A9DAEF2-D3CB-42F9-AAB0-6226CC669650}"/>
    <dgm:cxn modelId="{ACF1E135-5126-4EB3-96E0-0B1171146EEC}" srcId="{2D82A7F2-6108-4A7C-A419-AEA29184040A}" destId="{4956AE15-BF81-4C1B-94C9-F53E35F57D2E}" srcOrd="2" destOrd="0" parTransId="{B289E3E1-8270-4EE7-B759-5AF64E78E30E}" sibTransId="{C2F35555-C240-4637-8285-F2809AFB70F1}"/>
    <dgm:cxn modelId="{380D893A-C612-4F7C-9FDE-5C717B7312FD}" type="presOf" srcId="{2D3E85E3-EFCF-44EA-B859-9A25F91AA210}" destId="{73315498-8504-4AEE-8AB6-169219A6BFCC}" srcOrd="0" destOrd="4" presId="urn:microsoft.com/office/officeart/2005/8/layout/hList1"/>
    <dgm:cxn modelId="{5288D53D-ED46-4D90-8663-420DE898FB69}" srcId="{7A901CC6-04AA-4F6B-A928-327317D872EC}" destId="{75E57E2E-7684-4803-B844-D979E7D8BC64}" srcOrd="1" destOrd="0" parTransId="{84ADC11C-4CEE-4B5D-8C10-5A0D5CAD26A7}" sibTransId="{2F518358-72B5-425A-95FF-150779B88754}"/>
    <dgm:cxn modelId="{E987E649-ECAF-4FB3-9E70-B53635A24869}" type="presOf" srcId="{67545775-3A99-4A6C-90AE-28A3475D29D9}" destId="{4B48FCC7-850C-4FB0-9348-D4744CDA7476}" srcOrd="0" destOrd="0" presId="urn:microsoft.com/office/officeart/2005/8/layout/hList1"/>
    <dgm:cxn modelId="{3924BC56-2CBD-45E6-BF3D-0BD8A66F5235}" type="presOf" srcId="{75E57E2E-7684-4803-B844-D979E7D8BC64}" destId="{73315498-8504-4AEE-8AB6-169219A6BFCC}" srcOrd="0" destOrd="1" presId="urn:microsoft.com/office/officeart/2005/8/layout/hList1"/>
    <dgm:cxn modelId="{5A78E681-22C8-4395-8792-B336A333831A}" type="presOf" srcId="{EB81A098-4481-4B38-BEE1-9F3C9FD57739}" destId="{4B48FCC7-850C-4FB0-9348-D4744CDA7476}" srcOrd="0" destOrd="3" presId="urn:microsoft.com/office/officeart/2005/8/layout/hList1"/>
    <dgm:cxn modelId="{E4821585-D0A5-450A-84A3-5C31A1EE1626}" srcId="{8908C011-0712-49D0-9EBB-EF28BF39D8AD}" destId="{2D82A7F2-6108-4A7C-A419-AEA29184040A}" srcOrd="1" destOrd="0" parTransId="{B06E8089-466A-43D7-AB5E-44FF2304CD5E}" sibTransId="{F848FAEE-194D-4B88-AD3E-3F332219EF0C}"/>
    <dgm:cxn modelId="{82B3679A-9F4E-4223-A852-FD9A4CAC0366}" type="presOf" srcId="{8908C011-0712-49D0-9EBB-EF28BF39D8AD}" destId="{E257D6BD-98D9-4B7D-B530-230EA4384152}" srcOrd="0" destOrd="0" presId="urn:microsoft.com/office/officeart/2005/8/layout/hList1"/>
    <dgm:cxn modelId="{F5EF7CAD-F3A8-4A92-8041-DEE4E0E821A5}" srcId="{7A901CC6-04AA-4F6B-A928-327317D872EC}" destId="{15749E3A-8762-4DB7-A8BA-ACB81B9976E4}" srcOrd="2" destOrd="0" parTransId="{6A74F01F-09F3-4618-B701-512D33744E09}" sibTransId="{A9E95DE2-AFAA-4A36-9A40-7225C2E86F48}"/>
    <dgm:cxn modelId="{6D45DEB6-CD29-4635-A3C9-61FAF941A921}" srcId="{7A901CC6-04AA-4F6B-A928-327317D872EC}" destId="{608D2080-D996-44EE-84A3-E3581939DEA5}" srcOrd="5" destOrd="0" parTransId="{3F5609E2-2A8D-45BE-B623-7F1F582A8E56}" sibTransId="{E4B2F1F7-8729-46DA-9264-9240EA405239}"/>
    <dgm:cxn modelId="{D9958CC9-92E5-490E-883A-72DC35423C60}" srcId="{2D82A7F2-6108-4A7C-A419-AEA29184040A}" destId="{67545775-3A99-4A6C-90AE-28A3475D29D9}" srcOrd="0" destOrd="0" parTransId="{2077DC4F-E775-42EC-809A-7EFFB283196B}" sibTransId="{5944D565-2E65-4843-9358-F45BA6EEA55B}"/>
    <dgm:cxn modelId="{4142B8E9-18A9-46FC-94FD-5A5809BB74DA}" type="presOf" srcId="{7A901CC6-04AA-4F6B-A928-327317D872EC}" destId="{F85A4A52-45D1-4F4E-AA5E-F65532599971}" srcOrd="0" destOrd="0" presId="urn:microsoft.com/office/officeart/2005/8/layout/hList1"/>
    <dgm:cxn modelId="{3B7C00EA-E431-41F0-9D51-3E907D99A203}" type="presOf" srcId="{2D82A7F2-6108-4A7C-A419-AEA29184040A}" destId="{4A68BDB1-F7A7-4B4F-A32E-A042C27F77A0}" srcOrd="0" destOrd="0" presId="urn:microsoft.com/office/officeart/2005/8/layout/hList1"/>
    <dgm:cxn modelId="{D57DC1F0-33DF-4459-8E38-ED554CDB844B}" srcId="{7A901CC6-04AA-4F6B-A928-327317D872EC}" destId="{2D3E85E3-EFCF-44EA-B859-9A25F91AA210}" srcOrd="4" destOrd="0" parTransId="{3C0AAB97-92AA-473A-91D0-7C0558AE3A55}" sibTransId="{D189A45F-FCB3-42E2-91FF-AB3FCB8A8AD4}"/>
    <dgm:cxn modelId="{2890B8FF-C875-4036-AA2A-0499E08DAB4D}" srcId="{2D82A7F2-6108-4A7C-A419-AEA29184040A}" destId="{ADF91F86-5B4D-4763-AA66-369C4087465C}" srcOrd="1" destOrd="0" parTransId="{C07E7CD1-C692-4486-9942-B473AE157D31}" sibTransId="{407A6618-1977-4346-A759-4CB98F4310D0}"/>
    <dgm:cxn modelId="{764E5093-7F83-4E77-8F77-63AD2A162CBF}" type="presParOf" srcId="{E257D6BD-98D9-4B7D-B530-230EA4384152}" destId="{754EFD37-7A81-4F4B-838F-B4C919575E94}" srcOrd="0" destOrd="0" presId="urn:microsoft.com/office/officeart/2005/8/layout/hList1"/>
    <dgm:cxn modelId="{8BF13474-E116-4735-9120-D5AE5D93C5FE}" type="presParOf" srcId="{754EFD37-7A81-4F4B-838F-B4C919575E94}" destId="{F85A4A52-45D1-4F4E-AA5E-F65532599971}" srcOrd="0" destOrd="0" presId="urn:microsoft.com/office/officeart/2005/8/layout/hList1"/>
    <dgm:cxn modelId="{489FB1B1-BB0A-4AB2-AFC7-B196A2485A86}" type="presParOf" srcId="{754EFD37-7A81-4F4B-838F-B4C919575E94}" destId="{73315498-8504-4AEE-8AB6-169219A6BFCC}" srcOrd="1" destOrd="0" presId="urn:microsoft.com/office/officeart/2005/8/layout/hList1"/>
    <dgm:cxn modelId="{3AE80837-40D7-4310-AC65-C1F2F15D3562}" type="presParOf" srcId="{E257D6BD-98D9-4B7D-B530-230EA4384152}" destId="{05757EE6-E6D3-4A80-B24D-5F088D72945B}" srcOrd="1" destOrd="0" presId="urn:microsoft.com/office/officeart/2005/8/layout/hList1"/>
    <dgm:cxn modelId="{ABC5A099-90D1-4990-BC98-FF57B157E97E}" type="presParOf" srcId="{E257D6BD-98D9-4B7D-B530-230EA4384152}" destId="{93A9D44B-C2B9-4111-94D8-CC55C0E44410}" srcOrd="2" destOrd="0" presId="urn:microsoft.com/office/officeart/2005/8/layout/hList1"/>
    <dgm:cxn modelId="{49254E36-94A9-434B-8A84-0F7C6C918E54}" type="presParOf" srcId="{93A9D44B-C2B9-4111-94D8-CC55C0E44410}" destId="{4A68BDB1-F7A7-4B4F-A32E-A042C27F77A0}" srcOrd="0" destOrd="0" presId="urn:microsoft.com/office/officeart/2005/8/layout/hList1"/>
    <dgm:cxn modelId="{792CE4CA-B162-4A7E-960C-C81187ACD1EA}" type="presParOf" srcId="{93A9D44B-C2B9-4111-94D8-CC55C0E44410}" destId="{4B48FCC7-850C-4FB0-9348-D4744CDA747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23F45FF-E8CA-43AD-9731-EC042FF6F7B5}"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D88DF5E7-6E86-4A07-9E76-1E0B9819ACA4}">
      <dgm:prSet/>
      <dgm:spPr/>
      <dgm:t>
        <a:bodyPr/>
        <a:lstStyle/>
        <a:p>
          <a:r>
            <a:rPr lang="en-GB"/>
            <a:t>Strengths</a:t>
          </a:r>
        </a:p>
      </dgm:t>
    </dgm:pt>
    <dgm:pt modelId="{B7606713-E2DC-472D-9425-3758B83B9557}" type="parTrans" cxnId="{494E5997-EDAC-4FDD-9382-2D875DD618B5}">
      <dgm:prSet/>
      <dgm:spPr/>
      <dgm:t>
        <a:bodyPr/>
        <a:lstStyle/>
        <a:p>
          <a:endParaRPr lang="en-GB"/>
        </a:p>
      </dgm:t>
    </dgm:pt>
    <dgm:pt modelId="{0AA38E41-6BDE-48DF-B3E3-B34FD8225A43}" type="sibTrans" cxnId="{494E5997-EDAC-4FDD-9382-2D875DD618B5}">
      <dgm:prSet/>
      <dgm:spPr/>
      <dgm:t>
        <a:bodyPr/>
        <a:lstStyle/>
        <a:p>
          <a:endParaRPr lang="en-GB"/>
        </a:p>
      </dgm:t>
    </dgm:pt>
    <dgm:pt modelId="{B0CF6222-2F2B-40EF-915C-375E22A344FD}">
      <dgm:prSet/>
      <dgm:spPr/>
      <dgm:t>
        <a:bodyPr/>
        <a:lstStyle/>
        <a:p>
          <a:r>
            <a:rPr lang="en-GB"/>
            <a:t>The listed work packages are well defined with clear deliverables and milestones.</a:t>
          </a:r>
        </a:p>
      </dgm:t>
    </dgm:pt>
    <dgm:pt modelId="{5B9E258B-BEE3-44E7-87CC-F953ED10972B}" type="parTrans" cxnId="{0BDA5A74-083E-4737-8744-9080866A7E8C}">
      <dgm:prSet/>
      <dgm:spPr/>
      <dgm:t>
        <a:bodyPr/>
        <a:lstStyle/>
        <a:p>
          <a:endParaRPr lang="en-GB"/>
        </a:p>
      </dgm:t>
    </dgm:pt>
    <dgm:pt modelId="{953D5583-2071-4108-8E16-798B6070DCE8}" type="sibTrans" cxnId="{0BDA5A74-083E-4737-8744-9080866A7E8C}">
      <dgm:prSet/>
      <dgm:spPr/>
      <dgm:t>
        <a:bodyPr/>
        <a:lstStyle/>
        <a:p>
          <a:endParaRPr lang="en-GB"/>
        </a:p>
      </dgm:t>
    </dgm:pt>
    <dgm:pt modelId="{E939CEEA-DF84-45C3-BB5F-1359722B9766}">
      <dgm:prSet/>
      <dgm:spPr/>
      <dgm:t>
        <a:bodyPr/>
        <a:lstStyle/>
        <a:p>
          <a:r>
            <a:rPr lang="en-GB"/>
            <a:t>The individual ESR projects are well structured with well-argued and realistic objectives, expected results, secondments. The secondments are coherent with the objectives.</a:t>
          </a:r>
        </a:p>
      </dgm:t>
    </dgm:pt>
    <dgm:pt modelId="{8398D197-D721-4104-B48E-364982FB1770}" type="parTrans" cxnId="{CD51B66A-420E-4996-B3D4-95FB5050BE84}">
      <dgm:prSet/>
      <dgm:spPr/>
      <dgm:t>
        <a:bodyPr/>
        <a:lstStyle/>
        <a:p>
          <a:endParaRPr lang="en-GB"/>
        </a:p>
      </dgm:t>
    </dgm:pt>
    <dgm:pt modelId="{BA46FFFD-268C-4FE9-BAB1-037482A9CD4D}" type="sibTrans" cxnId="{CD51B66A-420E-4996-B3D4-95FB5050BE84}">
      <dgm:prSet/>
      <dgm:spPr/>
      <dgm:t>
        <a:bodyPr/>
        <a:lstStyle/>
        <a:p>
          <a:endParaRPr lang="en-GB"/>
        </a:p>
      </dgm:t>
    </dgm:pt>
    <dgm:pt modelId="{47E76147-DA6F-4C72-B61D-48470BE13A2C}">
      <dgm:prSet/>
      <dgm:spPr/>
      <dgm:t>
        <a:bodyPr/>
        <a:lstStyle/>
        <a:p>
          <a:r>
            <a:rPr lang="en-GB"/>
            <a:t>The basic principles of the management of the project are clearly formulated: shared responsibility, joint ownership of data and good communication. </a:t>
          </a:r>
        </a:p>
      </dgm:t>
    </dgm:pt>
    <dgm:pt modelId="{EA75C0F6-28B7-4CEC-9164-69AD1F9686E4}" type="parTrans" cxnId="{A7D98F10-1CD4-466E-8D04-4CE3C1BEB65E}">
      <dgm:prSet/>
      <dgm:spPr/>
      <dgm:t>
        <a:bodyPr/>
        <a:lstStyle/>
        <a:p>
          <a:endParaRPr lang="en-GB"/>
        </a:p>
      </dgm:t>
    </dgm:pt>
    <dgm:pt modelId="{D365145A-1B54-4D80-8D92-51208AA794E1}" type="sibTrans" cxnId="{A7D98F10-1CD4-466E-8D04-4CE3C1BEB65E}">
      <dgm:prSet/>
      <dgm:spPr/>
      <dgm:t>
        <a:bodyPr/>
        <a:lstStyle/>
        <a:p>
          <a:endParaRPr lang="en-GB"/>
        </a:p>
      </dgm:t>
    </dgm:pt>
    <dgm:pt modelId="{C9D57628-7E93-45B2-AFF0-6DA67BECB0A3}">
      <dgm:prSet/>
      <dgm:spPr/>
      <dgm:t>
        <a:bodyPr/>
        <a:lstStyle/>
        <a:p>
          <a:r>
            <a:rPr lang="en-GB"/>
            <a:t>The management structure is clear and well-structured with a Supervisory Board that guarantee an adequate balance between scientific and technological training. </a:t>
          </a:r>
        </a:p>
      </dgm:t>
    </dgm:pt>
    <dgm:pt modelId="{C4DE2E00-C8F6-4E66-BC58-6E2973F2976D}" type="parTrans" cxnId="{9FC16367-4147-40F4-8900-69759FDCB014}">
      <dgm:prSet/>
      <dgm:spPr/>
      <dgm:t>
        <a:bodyPr/>
        <a:lstStyle/>
        <a:p>
          <a:endParaRPr lang="en-GB"/>
        </a:p>
      </dgm:t>
    </dgm:pt>
    <dgm:pt modelId="{574A1DF1-2C3C-4D7E-81C6-46E3ECBD27C3}" type="sibTrans" cxnId="{9FC16367-4147-40F4-8900-69759FDCB014}">
      <dgm:prSet/>
      <dgm:spPr/>
      <dgm:t>
        <a:bodyPr/>
        <a:lstStyle/>
        <a:p>
          <a:endParaRPr lang="en-GB"/>
        </a:p>
      </dgm:t>
    </dgm:pt>
    <dgm:pt modelId="{3B12190F-388A-46C2-9191-0F4B4AC368A9}">
      <dgm:prSet/>
      <dgm:spPr/>
      <dgm:t>
        <a:bodyPr/>
        <a:lstStyle/>
        <a:p>
          <a:r>
            <a:rPr lang="en-GB"/>
            <a:t>The management plan offers a realistic problem-solving mechanism in the event of disputes between partners with the creation of an External Advisory Committee.</a:t>
          </a:r>
        </a:p>
      </dgm:t>
    </dgm:pt>
    <dgm:pt modelId="{16C682C0-9F50-43B3-AFF3-B383E188E12D}" type="parTrans" cxnId="{E9CE7B06-6688-46C9-BA51-A1FA694F7885}">
      <dgm:prSet/>
      <dgm:spPr/>
      <dgm:t>
        <a:bodyPr/>
        <a:lstStyle/>
        <a:p>
          <a:endParaRPr lang="en-GB"/>
        </a:p>
      </dgm:t>
    </dgm:pt>
    <dgm:pt modelId="{78962C00-46D2-422E-A46E-77FD8E8FC6CF}" type="sibTrans" cxnId="{E9CE7B06-6688-46C9-BA51-A1FA694F7885}">
      <dgm:prSet/>
      <dgm:spPr/>
      <dgm:t>
        <a:bodyPr/>
        <a:lstStyle/>
        <a:p>
          <a:endParaRPr lang="en-GB"/>
        </a:p>
      </dgm:t>
    </dgm:pt>
    <dgm:pt modelId="{DA110997-0DEE-426F-BC18-E1131F3B674C}">
      <dgm:prSet/>
      <dgm:spPr/>
      <dgm:t>
        <a:bodyPr/>
        <a:lstStyle/>
        <a:p>
          <a:r>
            <a:rPr lang="en-GB"/>
            <a:t>The progress monitoring mechanisms and evaluation of individual projects are clearly presented.</a:t>
          </a:r>
        </a:p>
      </dgm:t>
    </dgm:pt>
    <dgm:pt modelId="{59E50B45-8754-4FF7-AA2F-296FFC8FFC92}" type="parTrans" cxnId="{AF455340-90E8-4056-928E-81B0582C0F07}">
      <dgm:prSet/>
      <dgm:spPr/>
      <dgm:t>
        <a:bodyPr/>
        <a:lstStyle/>
        <a:p>
          <a:endParaRPr lang="en-GB"/>
        </a:p>
      </dgm:t>
    </dgm:pt>
    <dgm:pt modelId="{C3CA0F04-D9E6-4944-B01E-F053BABF585A}" type="sibTrans" cxnId="{AF455340-90E8-4056-928E-81B0582C0F07}">
      <dgm:prSet/>
      <dgm:spPr/>
      <dgm:t>
        <a:bodyPr/>
        <a:lstStyle/>
        <a:p>
          <a:endParaRPr lang="en-GB"/>
        </a:p>
      </dgm:t>
    </dgm:pt>
    <dgm:pt modelId="{B5633F40-C064-491A-B065-700C4110BAC2}">
      <dgm:prSet/>
      <dgm:spPr/>
      <dgm:t>
        <a:bodyPr/>
        <a:lstStyle/>
        <a:p>
          <a:r>
            <a:rPr lang="en-GB"/>
            <a:t>Weaknesses</a:t>
          </a:r>
        </a:p>
      </dgm:t>
    </dgm:pt>
    <dgm:pt modelId="{DC297932-AA0E-436D-AA68-056CF7E7AF1F}" type="parTrans" cxnId="{29B09556-1CF9-45CC-894A-E641498661D9}">
      <dgm:prSet/>
      <dgm:spPr/>
      <dgm:t>
        <a:bodyPr/>
        <a:lstStyle/>
        <a:p>
          <a:endParaRPr lang="en-GB"/>
        </a:p>
      </dgm:t>
    </dgm:pt>
    <dgm:pt modelId="{697BE62A-5D7F-4C9C-AB43-FC20DCB58ECA}" type="sibTrans" cxnId="{29B09556-1CF9-45CC-894A-E641498661D9}">
      <dgm:prSet/>
      <dgm:spPr/>
      <dgm:t>
        <a:bodyPr/>
        <a:lstStyle/>
        <a:p>
          <a:endParaRPr lang="en-GB"/>
        </a:p>
      </dgm:t>
    </dgm:pt>
    <dgm:pt modelId="{36B0C5B6-D5DB-42C2-99FB-32A43EC2488C}">
      <dgm:prSet/>
      <dgm:spPr/>
      <dgm:t>
        <a:bodyPr/>
        <a:lstStyle/>
        <a:p>
          <a:r>
            <a:rPr lang="en-GB"/>
            <a:t>The procedure for awarding doctoral degrees is not clearly presented.</a:t>
          </a:r>
        </a:p>
      </dgm:t>
    </dgm:pt>
    <dgm:pt modelId="{FB972016-90A0-4561-AEE7-CB20245A5A56}" type="parTrans" cxnId="{7772A113-ED9D-4EE8-9919-691B73C73AF5}">
      <dgm:prSet/>
      <dgm:spPr/>
      <dgm:t>
        <a:bodyPr/>
        <a:lstStyle/>
        <a:p>
          <a:endParaRPr lang="en-GB"/>
        </a:p>
      </dgm:t>
    </dgm:pt>
    <dgm:pt modelId="{ACC2801E-5253-4041-921F-BD4AB22B6D6F}" type="sibTrans" cxnId="{7772A113-ED9D-4EE8-9919-691B73C73AF5}">
      <dgm:prSet/>
      <dgm:spPr/>
      <dgm:t>
        <a:bodyPr/>
        <a:lstStyle/>
        <a:p>
          <a:endParaRPr lang="en-GB"/>
        </a:p>
      </dgm:t>
    </dgm:pt>
    <dgm:pt modelId="{BA035F2C-27D4-4D52-8BF4-22AC10BEA620}">
      <dgm:prSet/>
      <dgm:spPr/>
      <dgm:t>
        <a:bodyPr/>
        <a:lstStyle/>
        <a:p>
          <a:r>
            <a:rPr lang="en-GB"/>
            <a:t>The complementarity of the partners is not sufficiently demonstrated.</a:t>
          </a:r>
        </a:p>
      </dgm:t>
    </dgm:pt>
    <dgm:pt modelId="{EF125818-1546-429E-A0FC-372DAB14CB0A}" type="parTrans" cxnId="{C5049CAC-8379-4553-B975-56249AE817A7}">
      <dgm:prSet/>
      <dgm:spPr/>
      <dgm:t>
        <a:bodyPr/>
        <a:lstStyle/>
        <a:p>
          <a:endParaRPr lang="en-GB"/>
        </a:p>
      </dgm:t>
    </dgm:pt>
    <dgm:pt modelId="{09E7D5B6-F30D-4A95-9356-98E17554DBC0}" type="sibTrans" cxnId="{C5049CAC-8379-4553-B975-56249AE817A7}">
      <dgm:prSet/>
      <dgm:spPr/>
      <dgm:t>
        <a:bodyPr/>
        <a:lstStyle/>
        <a:p>
          <a:endParaRPr lang="en-GB"/>
        </a:p>
      </dgm:t>
    </dgm:pt>
    <dgm:pt modelId="{ABEC4D9E-B95F-4F3D-B6AB-4E1C495FABA9}">
      <dgm:prSet/>
      <dgm:spPr/>
      <dgm:t>
        <a:bodyPr/>
        <a:lstStyle/>
        <a:p>
          <a:r>
            <a:rPr lang="en-GB"/>
            <a:t>Key research facilities, infrastructure and equipment of both beneficiaries are insufficiently detailed</a:t>
          </a:r>
        </a:p>
      </dgm:t>
    </dgm:pt>
    <dgm:pt modelId="{D484F6BE-39C4-45FE-B0E7-CE484FC37DAE}" type="parTrans" cxnId="{35BFCD97-A0DD-46F7-A4E2-A9B29A52CBA5}">
      <dgm:prSet/>
      <dgm:spPr/>
      <dgm:t>
        <a:bodyPr/>
        <a:lstStyle/>
        <a:p>
          <a:endParaRPr lang="en-GB"/>
        </a:p>
      </dgm:t>
    </dgm:pt>
    <dgm:pt modelId="{641E8B25-C8AA-498C-B46E-BFD89AC82F27}" type="sibTrans" cxnId="{35BFCD97-A0DD-46F7-A4E2-A9B29A52CBA5}">
      <dgm:prSet/>
      <dgm:spPr/>
      <dgm:t>
        <a:bodyPr/>
        <a:lstStyle/>
        <a:p>
          <a:endParaRPr lang="en-GB"/>
        </a:p>
      </dgm:t>
    </dgm:pt>
    <dgm:pt modelId="{40031C9F-5CE3-4586-A57D-C0B8CBDE9DBF}">
      <dgm:prSet/>
      <dgm:spPr/>
      <dgm:t>
        <a:bodyPr/>
        <a:lstStyle/>
        <a:p>
          <a:r>
            <a:rPr lang="en-GB"/>
            <a:t>The timing in the work plan is not convincing</a:t>
          </a:r>
        </a:p>
      </dgm:t>
    </dgm:pt>
    <dgm:pt modelId="{9E2F66AF-311A-4E45-B68A-1A918DF63B50}" type="parTrans" cxnId="{B513307B-E0B0-4994-A510-B5775FDF982E}">
      <dgm:prSet/>
      <dgm:spPr/>
      <dgm:t>
        <a:bodyPr/>
        <a:lstStyle/>
        <a:p>
          <a:endParaRPr lang="en-GB"/>
        </a:p>
      </dgm:t>
    </dgm:pt>
    <dgm:pt modelId="{BA7DEF63-9765-467A-9D40-E0AA6968F103}" type="sibTrans" cxnId="{B513307B-E0B0-4994-A510-B5775FDF982E}">
      <dgm:prSet/>
      <dgm:spPr/>
      <dgm:t>
        <a:bodyPr/>
        <a:lstStyle/>
        <a:p>
          <a:endParaRPr lang="en-GB"/>
        </a:p>
      </dgm:t>
    </dgm:pt>
    <dgm:pt modelId="{FF55029B-F70B-4B4D-8440-5733F8F4E809}">
      <dgm:prSet/>
      <dgm:spPr/>
      <dgm:t>
        <a:bodyPr/>
        <a:lstStyle/>
        <a:p>
          <a:r>
            <a:rPr lang="en-GB"/>
            <a:t>The management structure is not fully clear. It contains few bodies and relies to a large extent on individuals instead of boards/committees. The structure supporting this is not clearly explained.</a:t>
          </a:r>
        </a:p>
      </dgm:t>
    </dgm:pt>
    <dgm:pt modelId="{802BCBE5-8FFE-4647-A8AF-2ED530E10711}" type="parTrans" cxnId="{EE4992DC-8F77-48B8-A7D4-823B4369ED02}">
      <dgm:prSet/>
      <dgm:spPr/>
      <dgm:t>
        <a:bodyPr/>
        <a:lstStyle/>
        <a:p>
          <a:endParaRPr lang="en-GB"/>
        </a:p>
      </dgm:t>
    </dgm:pt>
    <dgm:pt modelId="{B8A9B5EF-709D-43DA-A32C-E8F4F9217344}" type="sibTrans" cxnId="{EE4992DC-8F77-48B8-A7D4-823B4369ED02}">
      <dgm:prSet/>
      <dgm:spPr/>
      <dgm:t>
        <a:bodyPr/>
        <a:lstStyle/>
        <a:p>
          <a:endParaRPr lang="en-GB"/>
        </a:p>
      </dgm:t>
    </dgm:pt>
    <dgm:pt modelId="{6A2D16AA-1714-44F3-9EBE-797D6CA65DC0}">
      <dgm:prSet/>
      <dgm:spPr/>
      <dgm:t>
        <a:bodyPr/>
        <a:lstStyle/>
        <a:p>
          <a:r>
            <a:rPr lang="en-GB"/>
            <a:t>The scientific milestones and their means of verification are not sufficiently defined.</a:t>
          </a:r>
        </a:p>
      </dgm:t>
    </dgm:pt>
    <dgm:pt modelId="{7788D488-92C2-4B44-AA33-513FB0E1AC1A}" type="parTrans" cxnId="{27E43C93-13A5-45C9-B0F9-007FC0C7C290}">
      <dgm:prSet/>
      <dgm:spPr/>
      <dgm:t>
        <a:bodyPr/>
        <a:lstStyle/>
        <a:p>
          <a:endParaRPr lang="en-GB"/>
        </a:p>
      </dgm:t>
    </dgm:pt>
    <dgm:pt modelId="{998F5008-5DC3-411D-8F83-C8E4F3A543A5}" type="sibTrans" cxnId="{27E43C93-13A5-45C9-B0F9-007FC0C7C290}">
      <dgm:prSet/>
      <dgm:spPr/>
      <dgm:t>
        <a:bodyPr/>
        <a:lstStyle/>
        <a:p>
          <a:endParaRPr lang="en-GB"/>
        </a:p>
      </dgm:t>
    </dgm:pt>
    <dgm:pt modelId="{65E46A1B-5356-4E9E-9C08-A0F0CB734677}" type="pres">
      <dgm:prSet presAssocID="{023F45FF-E8CA-43AD-9731-EC042FF6F7B5}" presName="Name0" presStyleCnt="0">
        <dgm:presLayoutVars>
          <dgm:dir/>
          <dgm:animLvl val="lvl"/>
          <dgm:resizeHandles val="exact"/>
        </dgm:presLayoutVars>
      </dgm:prSet>
      <dgm:spPr/>
    </dgm:pt>
    <dgm:pt modelId="{B3F65053-F0F7-48DA-BD7F-067D079562E5}" type="pres">
      <dgm:prSet presAssocID="{D88DF5E7-6E86-4A07-9E76-1E0B9819ACA4}" presName="composite" presStyleCnt="0"/>
      <dgm:spPr/>
    </dgm:pt>
    <dgm:pt modelId="{1D836322-5B35-4AF4-95C0-9BCC22E2E879}" type="pres">
      <dgm:prSet presAssocID="{D88DF5E7-6E86-4A07-9E76-1E0B9819ACA4}" presName="parTx" presStyleLbl="alignNode1" presStyleIdx="0" presStyleCnt="2">
        <dgm:presLayoutVars>
          <dgm:chMax val="0"/>
          <dgm:chPref val="0"/>
          <dgm:bulletEnabled val="1"/>
        </dgm:presLayoutVars>
      </dgm:prSet>
      <dgm:spPr/>
    </dgm:pt>
    <dgm:pt modelId="{4DF562A5-44C0-4B39-B1E7-A05D0FDE629B}" type="pres">
      <dgm:prSet presAssocID="{D88DF5E7-6E86-4A07-9E76-1E0B9819ACA4}" presName="desTx" presStyleLbl="alignAccFollowNode1" presStyleIdx="0" presStyleCnt="2">
        <dgm:presLayoutVars>
          <dgm:bulletEnabled val="1"/>
        </dgm:presLayoutVars>
      </dgm:prSet>
      <dgm:spPr/>
    </dgm:pt>
    <dgm:pt modelId="{E15F9D66-9EAC-4CC6-A0DE-AEBDCFEB88FB}" type="pres">
      <dgm:prSet presAssocID="{0AA38E41-6BDE-48DF-B3E3-B34FD8225A43}" presName="space" presStyleCnt="0"/>
      <dgm:spPr/>
    </dgm:pt>
    <dgm:pt modelId="{F1B1CA2D-6B35-4C4F-A73C-2FCF8379C97F}" type="pres">
      <dgm:prSet presAssocID="{B5633F40-C064-491A-B065-700C4110BAC2}" presName="composite" presStyleCnt="0"/>
      <dgm:spPr/>
    </dgm:pt>
    <dgm:pt modelId="{8F70F84D-C9A4-4312-88A1-0B095E9634E2}" type="pres">
      <dgm:prSet presAssocID="{B5633F40-C064-491A-B065-700C4110BAC2}" presName="parTx" presStyleLbl="alignNode1" presStyleIdx="1" presStyleCnt="2">
        <dgm:presLayoutVars>
          <dgm:chMax val="0"/>
          <dgm:chPref val="0"/>
          <dgm:bulletEnabled val="1"/>
        </dgm:presLayoutVars>
      </dgm:prSet>
      <dgm:spPr/>
    </dgm:pt>
    <dgm:pt modelId="{C28EFF8F-7001-4523-A01A-A979D6CB1F59}" type="pres">
      <dgm:prSet presAssocID="{B5633F40-C064-491A-B065-700C4110BAC2}" presName="desTx" presStyleLbl="alignAccFollowNode1" presStyleIdx="1" presStyleCnt="2">
        <dgm:presLayoutVars>
          <dgm:bulletEnabled val="1"/>
        </dgm:presLayoutVars>
      </dgm:prSet>
      <dgm:spPr/>
    </dgm:pt>
  </dgm:ptLst>
  <dgm:cxnLst>
    <dgm:cxn modelId="{AE946E02-7591-4BB9-AE7A-E281A8CC9C2C}" type="presOf" srcId="{DA110997-0DEE-426F-BC18-E1131F3B674C}" destId="{4DF562A5-44C0-4B39-B1E7-A05D0FDE629B}" srcOrd="0" destOrd="5" presId="urn:microsoft.com/office/officeart/2005/8/layout/hList1"/>
    <dgm:cxn modelId="{E9CE7B06-6688-46C9-BA51-A1FA694F7885}" srcId="{D88DF5E7-6E86-4A07-9E76-1E0B9819ACA4}" destId="{3B12190F-388A-46C2-9191-0F4B4AC368A9}" srcOrd="4" destOrd="0" parTransId="{16C682C0-9F50-43B3-AFF3-B383E188E12D}" sibTransId="{78962C00-46D2-422E-A46E-77FD8E8FC6CF}"/>
    <dgm:cxn modelId="{F41F4107-1905-4118-AF83-6EEAB8D5E600}" type="presOf" srcId="{BA035F2C-27D4-4D52-8BF4-22AC10BEA620}" destId="{C28EFF8F-7001-4523-A01A-A979D6CB1F59}" srcOrd="0" destOrd="1" presId="urn:microsoft.com/office/officeart/2005/8/layout/hList1"/>
    <dgm:cxn modelId="{DFDCD307-50A4-40F7-B998-6AC36165847B}" type="presOf" srcId="{36B0C5B6-D5DB-42C2-99FB-32A43EC2488C}" destId="{C28EFF8F-7001-4523-A01A-A979D6CB1F59}" srcOrd="0" destOrd="0" presId="urn:microsoft.com/office/officeart/2005/8/layout/hList1"/>
    <dgm:cxn modelId="{A7D98F10-1CD4-466E-8D04-4CE3C1BEB65E}" srcId="{D88DF5E7-6E86-4A07-9E76-1E0B9819ACA4}" destId="{47E76147-DA6F-4C72-B61D-48470BE13A2C}" srcOrd="2" destOrd="0" parTransId="{EA75C0F6-28B7-4CEC-9164-69AD1F9686E4}" sibTransId="{D365145A-1B54-4D80-8D92-51208AA794E1}"/>
    <dgm:cxn modelId="{7772A113-ED9D-4EE8-9919-691B73C73AF5}" srcId="{B5633F40-C064-491A-B065-700C4110BAC2}" destId="{36B0C5B6-D5DB-42C2-99FB-32A43EC2488C}" srcOrd="0" destOrd="0" parTransId="{FB972016-90A0-4561-AEE7-CB20245A5A56}" sibTransId="{ACC2801E-5253-4041-921F-BD4AB22B6D6F}"/>
    <dgm:cxn modelId="{991B0B27-9DB3-4F51-97A5-73539EF35795}" type="presOf" srcId="{6A2D16AA-1714-44F3-9EBE-797D6CA65DC0}" destId="{C28EFF8F-7001-4523-A01A-A979D6CB1F59}" srcOrd="0" destOrd="5" presId="urn:microsoft.com/office/officeart/2005/8/layout/hList1"/>
    <dgm:cxn modelId="{DAC7EC2B-92FC-4F35-9EB6-E2834FA486D2}" type="presOf" srcId="{B0CF6222-2F2B-40EF-915C-375E22A344FD}" destId="{4DF562A5-44C0-4B39-B1E7-A05D0FDE629B}" srcOrd="0" destOrd="0" presId="urn:microsoft.com/office/officeart/2005/8/layout/hList1"/>
    <dgm:cxn modelId="{677B7A35-6620-49A5-A392-BADFB72E8DC8}" type="presOf" srcId="{D88DF5E7-6E86-4A07-9E76-1E0B9819ACA4}" destId="{1D836322-5B35-4AF4-95C0-9BCC22E2E879}" srcOrd="0" destOrd="0" presId="urn:microsoft.com/office/officeart/2005/8/layout/hList1"/>
    <dgm:cxn modelId="{AF455340-90E8-4056-928E-81B0582C0F07}" srcId="{D88DF5E7-6E86-4A07-9E76-1E0B9819ACA4}" destId="{DA110997-0DEE-426F-BC18-E1131F3B674C}" srcOrd="5" destOrd="0" parTransId="{59E50B45-8754-4FF7-AA2F-296FFC8FFC92}" sibTransId="{C3CA0F04-D9E6-4944-B01E-F053BABF585A}"/>
    <dgm:cxn modelId="{14E48242-FDC9-4EFE-8FD8-EBA4A5D507F2}" type="presOf" srcId="{3B12190F-388A-46C2-9191-0F4B4AC368A9}" destId="{4DF562A5-44C0-4B39-B1E7-A05D0FDE629B}" srcOrd="0" destOrd="4" presId="urn:microsoft.com/office/officeart/2005/8/layout/hList1"/>
    <dgm:cxn modelId="{EFAF6964-CC82-4D36-A780-816F740DE772}" type="presOf" srcId="{B5633F40-C064-491A-B065-700C4110BAC2}" destId="{8F70F84D-C9A4-4312-88A1-0B095E9634E2}" srcOrd="0" destOrd="0" presId="urn:microsoft.com/office/officeart/2005/8/layout/hList1"/>
    <dgm:cxn modelId="{1CC6E265-93D4-442D-A16F-95117921EA50}" type="presOf" srcId="{FF55029B-F70B-4B4D-8440-5733F8F4E809}" destId="{C28EFF8F-7001-4523-A01A-A979D6CB1F59}" srcOrd="0" destOrd="4" presId="urn:microsoft.com/office/officeart/2005/8/layout/hList1"/>
    <dgm:cxn modelId="{9FC16367-4147-40F4-8900-69759FDCB014}" srcId="{D88DF5E7-6E86-4A07-9E76-1E0B9819ACA4}" destId="{C9D57628-7E93-45B2-AFF0-6DA67BECB0A3}" srcOrd="3" destOrd="0" parTransId="{C4DE2E00-C8F6-4E66-BC58-6E2973F2976D}" sibTransId="{574A1DF1-2C3C-4D7E-81C6-46E3ECBD27C3}"/>
    <dgm:cxn modelId="{CD51B66A-420E-4996-B3D4-95FB5050BE84}" srcId="{D88DF5E7-6E86-4A07-9E76-1E0B9819ACA4}" destId="{E939CEEA-DF84-45C3-BB5F-1359722B9766}" srcOrd="1" destOrd="0" parTransId="{8398D197-D721-4104-B48E-364982FB1770}" sibTransId="{BA46FFFD-268C-4FE9-BAB1-037482A9CD4D}"/>
    <dgm:cxn modelId="{0BDA5A74-083E-4737-8744-9080866A7E8C}" srcId="{D88DF5E7-6E86-4A07-9E76-1E0B9819ACA4}" destId="{B0CF6222-2F2B-40EF-915C-375E22A344FD}" srcOrd="0" destOrd="0" parTransId="{5B9E258B-BEE3-44E7-87CC-F953ED10972B}" sibTransId="{953D5583-2071-4108-8E16-798B6070DCE8}"/>
    <dgm:cxn modelId="{B5238C75-A292-4236-ABE2-16E49109CE1E}" type="presOf" srcId="{023F45FF-E8CA-43AD-9731-EC042FF6F7B5}" destId="{65E46A1B-5356-4E9E-9C08-A0F0CB734677}" srcOrd="0" destOrd="0" presId="urn:microsoft.com/office/officeart/2005/8/layout/hList1"/>
    <dgm:cxn modelId="{29B09556-1CF9-45CC-894A-E641498661D9}" srcId="{023F45FF-E8CA-43AD-9731-EC042FF6F7B5}" destId="{B5633F40-C064-491A-B065-700C4110BAC2}" srcOrd="1" destOrd="0" parTransId="{DC297932-AA0E-436D-AA68-056CF7E7AF1F}" sibTransId="{697BE62A-5D7F-4C9C-AB43-FC20DCB58ECA}"/>
    <dgm:cxn modelId="{B513307B-E0B0-4994-A510-B5775FDF982E}" srcId="{B5633F40-C064-491A-B065-700C4110BAC2}" destId="{40031C9F-5CE3-4586-A57D-C0B8CBDE9DBF}" srcOrd="3" destOrd="0" parTransId="{9E2F66AF-311A-4E45-B68A-1A918DF63B50}" sibTransId="{BA7DEF63-9765-467A-9D40-E0AA6968F103}"/>
    <dgm:cxn modelId="{5A9FC591-C30C-4CB6-91D5-76757AB1CA2B}" type="presOf" srcId="{E939CEEA-DF84-45C3-BB5F-1359722B9766}" destId="{4DF562A5-44C0-4B39-B1E7-A05D0FDE629B}" srcOrd="0" destOrd="1" presId="urn:microsoft.com/office/officeart/2005/8/layout/hList1"/>
    <dgm:cxn modelId="{27E43C93-13A5-45C9-B0F9-007FC0C7C290}" srcId="{B5633F40-C064-491A-B065-700C4110BAC2}" destId="{6A2D16AA-1714-44F3-9EBE-797D6CA65DC0}" srcOrd="5" destOrd="0" parTransId="{7788D488-92C2-4B44-AA33-513FB0E1AC1A}" sibTransId="{998F5008-5DC3-411D-8F83-C8E4F3A543A5}"/>
    <dgm:cxn modelId="{494E5997-EDAC-4FDD-9382-2D875DD618B5}" srcId="{023F45FF-E8CA-43AD-9731-EC042FF6F7B5}" destId="{D88DF5E7-6E86-4A07-9E76-1E0B9819ACA4}" srcOrd="0" destOrd="0" parTransId="{B7606713-E2DC-472D-9425-3758B83B9557}" sibTransId="{0AA38E41-6BDE-48DF-B3E3-B34FD8225A43}"/>
    <dgm:cxn modelId="{35BFCD97-A0DD-46F7-A4E2-A9B29A52CBA5}" srcId="{B5633F40-C064-491A-B065-700C4110BAC2}" destId="{ABEC4D9E-B95F-4F3D-B6AB-4E1C495FABA9}" srcOrd="2" destOrd="0" parTransId="{D484F6BE-39C4-45FE-B0E7-CE484FC37DAE}" sibTransId="{641E8B25-C8AA-498C-B46E-BFD89AC82F27}"/>
    <dgm:cxn modelId="{7D0303A2-52C5-4F60-B06E-E00DDE3F2A1C}" type="presOf" srcId="{47E76147-DA6F-4C72-B61D-48470BE13A2C}" destId="{4DF562A5-44C0-4B39-B1E7-A05D0FDE629B}" srcOrd="0" destOrd="2" presId="urn:microsoft.com/office/officeart/2005/8/layout/hList1"/>
    <dgm:cxn modelId="{C5049CAC-8379-4553-B975-56249AE817A7}" srcId="{B5633F40-C064-491A-B065-700C4110BAC2}" destId="{BA035F2C-27D4-4D52-8BF4-22AC10BEA620}" srcOrd="1" destOrd="0" parTransId="{EF125818-1546-429E-A0FC-372DAB14CB0A}" sibTransId="{09E7D5B6-F30D-4A95-9356-98E17554DBC0}"/>
    <dgm:cxn modelId="{321DB1AC-63F4-4EA1-A1F0-A23E498A46A9}" type="presOf" srcId="{C9D57628-7E93-45B2-AFF0-6DA67BECB0A3}" destId="{4DF562A5-44C0-4B39-B1E7-A05D0FDE629B}" srcOrd="0" destOrd="3" presId="urn:microsoft.com/office/officeart/2005/8/layout/hList1"/>
    <dgm:cxn modelId="{F8532FC5-B766-47C8-BE63-6784A268180B}" type="presOf" srcId="{ABEC4D9E-B95F-4F3D-B6AB-4E1C495FABA9}" destId="{C28EFF8F-7001-4523-A01A-A979D6CB1F59}" srcOrd="0" destOrd="2" presId="urn:microsoft.com/office/officeart/2005/8/layout/hList1"/>
    <dgm:cxn modelId="{D1FAAECB-DC9E-414B-86B9-4BCC159519DC}" type="presOf" srcId="{40031C9F-5CE3-4586-A57D-C0B8CBDE9DBF}" destId="{C28EFF8F-7001-4523-A01A-A979D6CB1F59}" srcOrd="0" destOrd="3" presId="urn:microsoft.com/office/officeart/2005/8/layout/hList1"/>
    <dgm:cxn modelId="{EE4992DC-8F77-48B8-A7D4-823B4369ED02}" srcId="{B5633F40-C064-491A-B065-700C4110BAC2}" destId="{FF55029B-F70B-4B4D-8440-5733F8F4E809}" srcOrd="4" destOrd="0" parTransId="{802BCBE5-8FFE-4647-A8AF-2ED530E10711}" sibTransId="{B8A9B5EF-709D-43DA-A32C-E8F4F9217344}"/>
    <dgm:cxn modelId="{919C982D-1B81-4FFC-9456-097C231AE6A9}" type="presParOf" srcId="{65E46A1B-5356-4E9E-9C08-A0F0CB734677}" destId="{B3F65053-F0F7-48DA-BD7F-067D079562E5}" srcOrd="0" destOrd="0" presId="urn:microsoft.com/office/officeart/2005/8/layout/hList1"/>
    <dgm:cxn modelId="{5F9E2906-FA51-4B99-B8C3-B7F021015359}" type="presParOf" srcId="{B3F65053-F0F7-48DA-BD7F-067D079562E5}" destId="{1D836322-5B35-4AF4-95C0-9BCC22E2E879}" srcOrd="0" destOrd="0" presId="urn:microsoft.com/office/officeart/2005/8/layout/hList1"/>
    <dgm:cxn modelId="{E02E338A-36F4-46CA-9877-FAEACAD44A34}" type="presParOf" srcId="{B3F65053-F0F7-48DA-BD7F-067D079562E5}" destId="{4DF562A5-44C0-4B39-B1E7-A05D0FDE629B}" srcOrd="1" destOrd="0" presId="urn:microsoft.com/office/officeart/2005/8/layout/hList1"/>
    <dgm:cxn modelId="{02D32914-D3A1-4B17-A699-745CC957CAF4}" type="presParOf" srcId="{65E46A1B-5356-4E9E-9C08-A0F0CB734677}" destId="{E15F9D66-9EAC-4CC6-A0DE-AEBDCFEB88FB}" srcOrd="1" destOrd="0" presId="urn:microsoft.com/office/officeart/2005/8/layout/hList1"/>
    <dgm:cxn modelId="{49A85311-1F15-4E54-A1CD-A782788A7858}" type="presParOf" srcId="{65E46A1B-5356-4E9E-9C08-A0F0CB734677}" destId="{F1B1CA2D-6B35-4C4F-A73C-2FCF8379C97F}" srcOrd="2" destOrd="0" presId="urn:microsoft.com/office/officeart/2005/8/layout/hList1"/>
    <dgm:cxn modelId="{D395BB7B-552A-49F4-9233-FB51CB60A394}" type="presParOf" srcId="{F1B1CA2D-6B35-4C4F-A73C-2FCF8379C97F}" destId="{8F70F84D-C9A4-4312-88A1-0B095E9634E2}" srcOrd="0" destOrd="0" presId="urn:microsoft.com/office/officeart/2005/8/layout/hList1"/>
    <dgm:cxn modelId="{6760E2A4-34BB-418F-900F-7AECF14C8E08}" type="presParOf" srcId="{F1B1CA2D-6B35-4C4F-A73C-2FCF8379C97F}" destId="{C28EFF8F-7001-4523-A01A-A979D6CB1F5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0A07A9-2862-4297-8A96-B0908372FB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05BE605-4BAE-4513-AB7E-8C6E4AE03CBA}">
      <dgm:prSet phldrT="[Text]" custT="1"/>
      <dgm:spPr>
        <a:solidFill>
          <a:schemeClr val="accent5">
            <a:lumMod val="50000"/>
          </a:schemeClr>
        </a:solidFill>
      </dgm:spPr>
      <dgm:t>
        <a:bodyPr/>
        <a:lstStyle/>
        <a:p>
          <a:endParaRPr lang="en-GB" sz="2200"/>
        </a:p>
        <a:p>
          <a:r>
            <a:rPr lang="en-GB" sz="2200"/>
            <a:t>Researchers’ training, skills and career development (all stage of career)</a:t>
          </a:r>
        </a:p>
      </dgm:t>
    </dgm:pt>
    <dgm:pt modelId="{D6294466-4FC0-444E-A3E4-15B2889759EB}" type="parTrans" cxnId="{795DF2AB-6B03-4352-9BED-4FBE061D3901}">
      <dgm:prSet/>
      <dgm:spPr/>
      <dgm:t>
        <a:bodyPr/>
        <a:lstStyle/>
        <a:p>
          <a:endParaRPr lang="en-GB"/>
        </a:p>
      </dgm:t>
    </dgm:pt>
    <dgm:pt modelId="{5F568771-202A-4DB7-A28D-20E34E77C29F}" type="sibTrans" cxnId="{795DF2AB-6B03-4352-9BED-4FBE061D3901}">
      <dgm:prSet/>
      <dgm:spPr/>
      <dgm:t>
        <a:bodyPr/>
        <a:lstStyle/>
        <a:p>
          <a:endParaRPr lang="en-GB"/>
        </a:p>
      </dgm:t>
    </dgm:pt>
    <dgm:pt modelId="{548A0971-3FAC-44C6-9C3E-300315D6B6EC}">
      <dgm:prSet phldrT="[Text]" custT="1"/>
      <dgm:spPr>
        <a:solidFill>
          <a:schemeClr val="accent5">
            <a:lumMod val="50000"/>
          </a:schemeClr>
        </a:solidFill>
      </dgm:spPr>
      <dgm:t>
        <a:bodyPr/>
        <a:lstStyle/>
        <a:p>
          <a:endParaRPr lang="en-GB" sz="2200"/>
        </a:p>
        <a:p>
          <a:r>
            <a:rPr lang="en-GB" sz="2200"/>
            <a:t>Excellent research in all domains </a:t>
          </a:r>
          <a:r>
            <a:rPr lang="en-GB" sz="2200" b="1"/>
            <a:t>(bottom-up approach)</a:t>
          </a:r>
        </a:p>
      </dgm:t>
    </dgm:pt>
    <dgm:pt modelId="{0255919E-BE51-481E-AC13-A50E235C58E4}" type="parTrans" cxnId="{820E3CB7-49FF-4DBB-A179-4CA63FB81195}">
      <dgm:prSet/>
      <dgm:spPr/>
      <dgm:t>
        <a:bodyPr/>
        <a:lstStyle/>
        <a:p>
          <a:endParaRPr lang="en-GB"/>
        </a:p>
      </dgm:t>
    </dgm:pt>
    <dgm:pt modelId="{3D0F39A2-F43F-4363-B18E-B6EE50BD3D4F}" type="sibTrans" cxnId="{820E3CB7-49FF-4DBB-A179-4CA63FB81195}">
      <dgm:prSet/>
      <dgm:spPr/>
      <dgm:t>
        <a:bodyPr/>
        <a:lstStyle/>
        <a:p>
          <a:endParaRPr lang="en-GB"/>
        </a:p>
      </dgm:t>
    </dgm:pt>
    <dgm:pt modelId="{9027E0C7-2E88-45C7-B498-6F11747A8DED}">
      <dgm:prSet phldrT="[Text]" custT="1"/>
      <dgm:spPr>
        <a:solidFill>
          <a:schemeClr val="accent5">
            <a:lumMod val="50000"/>
          </a:schemeClr>
        </a:solidFill>
      </dgm:spPr>
      <dgm:t>
        <a:bodyPr/>
        <a:lstStyle/>
        <a:p>
          <a:endParaRPr lang="en-GB" sz="2200"/>
        </a:p>
        <a:p>
          <a:r>
            <a:rPr lang="en-GB" sz="2200"/>
            <a:t>International, Intersectoral &amp; Interdisciplinary mobility </a:t>
          </a:r>
        </a:p>
        <a:p>
          <a:r>
            <a:rPr lang="en-GB" sz="2200" b="1"/>
            <a:t>(the three ‘I’)</a:t>
          </a:r>
        </a:p>
      </dgm:t>
    </dgm:pt>
    <dgm:pt modelId="{4A8CB6E7-89B9-4A29-8670-E4572D2F690C}" type="parTrans" cxnId="{6034DA1A-7664-4E8B-8E7A-48B7800D5D67}">
      <dgm:prSet/>
      <dgm:spPr/>
      <dgm:t>
        <a:bodyPr/>
        <a:lstStyle/>
        <a:p>
          <a:endParaRPr lang="en-GB"/>
        </a:p>
      </dgm:t>
    </dgm:pt>
    <dgm:pt modelId="{DF1ABC55-8667-4E84-9A5A-73543A66BE5D}" type="sibTrans" cxnId="{6034DA1A-7664-4E8B-8E7A-48B7800D5D67}">
      <dgm:prSet/>
      <dgm:spPr/>
      <dgm:t>
        <a:bodyPr/>
        <a:lstStyle/>
        <a:p>
          <a:endParaRPr lang="en-GB"/>
        </a:p>
      </dgm:t>
    </dgm:pt>
    <dgm:pt modelId="{0F335FE7-9414-462E-8FCF-63D39852C53F}">
      <dgm:prSet phldrT="[Text]" custT="1"/>
      <dgm:spPr>
        <a:solidFill>
          <a:schemeClr val="accent5">
            <a:lumMod val="50000"/>
          </a:schemeClr>
        </a:solidFill>
      </dgm:spPr>
      <dgm:t>
        <a:bodyPr/>
        <a:lstStyle/>
        <a:p>
          <a:r>
            <a:rPr lang="en-GB" sz="2200"/>
            <a:t>Attractive working and employment conditions</a:t>
          </a:r>
        </a:p>
      </dgm:t>
    </dgm:pt>
    <dgm:pt modelId="{17B1CE89-9FD8-46C1-B9B1-F224F9D06792}" type="parTrans" cxnId="{E4EBDA3C-0F83-42C5-B6E9-54A86A23F4BC}">
      <dgm:prSet/>
      <dgm:spPr/>
      <dgm:t>
        <a:bodyPr/>
        <a:lstStyle/>
        <a:p>
          <a:endParaRPr lang="en-GB"/>
        </a:p>
      </dgm:t>
    </dgm:pt>
    <dgm:pt modelId="{3904D64C-EB7C-4D55-B360-96FC09D3EEB8}" type="sibTrans" cxnId="{E4EBDA3C-0F83-42C5-B6E9-54A86A23F4BC}">
      <dgm:prSet/>
      <dgm:spPr/>
      <dgm:t>
        <a:bodyPr/>
        <a:lstStyle/>
        <a:p>
          <a:endParaRPr lang="en-GB"/>
        </a:p>
      </dgm:t>
    </dgm:pt>
    <dgm:pt modelId="{3D1AD5A0-E573-4A50-A503-52E67B56F5DE}">
      <dgm:prSet phldrT="[Text]" custT="1"/>
      <dgm:spPr>
        <a:solidFill>
          <a:schemeClr val="accent5">
            <a:lumMod val="50000"/>
          </a:schemeClr>
        </a:solidFill>
      </dgm:spPr>
      <dgm:t>
        <a:bodyPr/>
        <a:lstStyle/>
        <a:p>
          <a:endParaRPr lang="en-GB" sz="2200"/>
        </a:p>
        <a:p>
          <a:r>
            <a:rPr lang="en-GB" sz="2200"/>
            <a:t>Structuring impact on organisations through excellent programmes</a:t>
          </a:r>
        </a:p>
      </dgm:t>
    </dgm:pt>
    <dgm:pt modelId="{566BDB31-3A4D-4281-BBC6-08F4B77D346A}" type="parTrans" cxnId="{96B60E6F-6DDE-4589-BD57-672610EBBC1C}">
      <dgm:prSet/>
      <dgm:spPr/>
      <dgm:t>
        <a:bodyPr/>
        <a:lstStyle/>
        <a:p>
          <a:endParaRPr lang="en-GB"/>
        </a:p>
      </dgm:t>
    </dgm:pt>
    <dgm:pt modelId="{7D7F593B-A2FB-4D80-B417-D66948419D77}" type="sibTrans" cxnId="{96B60E6F-6DDE-4589-BD57-672610EBBC1C}">
      <dgm:prSet/>
      <dgm:spPr/>
      <dgm:t>
        <a:bodyPr/>
        <a:lstStyle/>
        <a:p>
          <a:endParaRPr lang="en-GB"/>
        </a:p>
      </dgm:t>
    </dgm:pt>
    <dgm:pt modelId="{21F6FD87-2797-4765-BD27-32F47A791003}">
      <dgm:prSet custT="1"/>
      <dgm:spPr>
        <a:solidFill>
          <a:schemeClr val="accent5">
            <a:lumMod val="50000"/>
          </a:schemeClr>
        </a:solidFill>
      </dgm:spPr>
      <dgm:t>
        <a:bodyPr/>
        <a:lstStyle/>
        <a:p>
          <a:r>
            <a:rPr lang="en-GB" sz="2200"/>
            <a:t>Strong collaboration with industry and SMEs</a:t>
          </a:r>
        </a:p>
      </dgm:t>
    </dgm:pt>
    <dgm:pt modelId="{C00E2662-4EF2-4C9A-9C21-1C602C644841}" type="parTrans" cxnId="{D35EE75B-EB82-451A-9275-CA9A465F2C3B}">
      <dgm:prSet/>
      <dgm:spPr/>
      <dgm:t>
        <a:bodyPr/>
        <a:lstStyle/>
        <a:p>
          <a:endParaRPr lang="en-GB"/>
        </a:p>
      </dgm:t>
    </dgm:pt>
    <dgm:pt modelId="{E17C739C-DAEE-4F14-86D4-E393B60F5AA0}" type="sibTrans" cxnId="{D35EE75B-EB82-451A-9275-CA9A465F2C3B}">
      <dgm:prSet/>
      <dgm:spPr/>
      <dgm:t>
        <a:bodyPr/>
        <a:lstStyle/>
        <a:p>
          <a:endParaRPr lang="en-GB"/>
        </a:p>
      </dgm:t>
    </dgm:pt>
    <dgm:pt modelId="{25C9E1F0-D0F1-4C06-AD96-1F452488F42B}" type="pres">
      <dgm:prSet presAssocID="{620A07A9-2862-4297-8A96-B0908372FB07}" presName="diagram" presStyleCnt="0">
        <dgm:presLayoutVars>
          <dgm:dir/>
          <dgm:resizeHandles val="exact"/>
        </dgm:presLayoutVars>
      </dgm:prSet>
      <dgm:spPr/>
    </dgm:pt>
    <dgm:pt modelId="{9C82486C-1785-4EC0-A0F7-2783CE606F54}" type="pres">
      <dgm:prSet presAssocID="{A05BE605-4BAE-4513-AB7E-8C6E4AE03CBA}" presName="node" presStyleLbl="node1" presStyleIdx="0" presStyleCnt="6">
        <dgm:presLayoutVars>
          <dgm:bulletEnabled val="1"/>
        </dgm:presLayoutVars>
      </dgm:prSet>
      <dgm:spPr/>
    </dgm:pt>
    <dgm:pt modelId="{828AC8F2-0975-44F2-BA42-29227F2D7D37}" type="pres">
      <dgm:prSet presAssocID="{5F568771-202A-4DB7-A28D-20E34E77C29F}" presName="sibTrans" presStyleCnt="0"/>
      <dgm:spPr/>
    </dgm:pt>
    <dgm:pt modelId="{59312B41-7049-44BE-AB51-56003472BE3C}" type="pres">
      <dgm:prSet presAssocID="{548A0971-3FAC-44C6-9C3E-300315D6B6EC}" presName="node" presStyleLbl="node1" presStyleIdx="1" presStyleCnt="6">
        <dgm:presLayoutVars>
          <dgm:bulletEnabled val="1"/>
        </dgm:presLayoutVars>
      </dgm:prSet>
      <dgm:spPr/>
    </dgm:pt>
    <dgm:pt modelId="{EE22AD9F-7B34-4E90-8E8F-CE8E2B82917A}" type="pres">
      <dgm:prSet presAssocID="{3D0F39A2-F43F-4363-B18E-B6EE50BD3D4F}" presName="sibTrans" presStyleCnt="0"/>
      <dgm:spPr/>
    </dgm:pt>
    <dgm:pt modelId="{13647A8C-0D7C-4913-BCCC-637B7C124FBA}" type="pres">
      <dgm:prSet presAssocID="{9027E0C7-2E88-45C7-B498-6F11747A8DED}" presName="node" presStyleLbl="node1" presStyleIdx="2" presStyleCnt="6" custLinFactNeighborX="614" custLinFactNeighborY="5">
        <dgm:presLayoutVars>
          <dgm:bulletEnabled val="1"/>
        </dgm:presLayoutVars>
      </dgm:prSet>
      <dgm:spPr/>
    </dgm:pt>
    <dgm:pt modelId="{7C2786F1-3902-4C55-A1E4-A8197B64E784}" type="pres">
      <dgm:prSet presAssocID="{DF1ABC55-8667-4E84-9A5A-73543A66BE5D}" presName="sibTrans" presStyleCnt="0"/>
      <dgm:spPr/>
    </dgm:pt>
    <dgm:pt modelId="{F4CE7112-01D6-4BE3-AC97-D098539DEE74}" type="pres">
      <dgm:prSet presAssocID="{0F335FE7-9414-462E-8FCF-63D39852C53F}" presName="node" presStyleLbl="node1" presStyleIdx="3" presStyleCnt="6">
        <dgm:presLayoutVars>
          <dgm:bulletEnabled val="1"/>
        </dgm:presLayoutVars>
      </dgm:prSet>
      <dgm:spPr/>
    </dgm:pt>
    <dgm:pt modelId="{5F5B3D7C-880F-4842-AD93-64426E050E68}" type="pres">
      <dgm:prSet presAssocID="{3904D64C-EB7C-4D55-B360-96FC09D3EEB8}" presName="sibTrans" presStyleCnt="0"/>
      <dgm:spPr/>
    </dgm:pt>
    <dgm:pt modelId="{A77A2B81-EEA6-4AAB-8464-00E0B6EE3945}" type="pres">
      <dgm:prSet presAssocID="{3D1AD5A0-E573-4A50-A503-52E67B56F5DE}" presName="node" presStyleLbl="node1" presStyleIdx="4" presStyleCnt="6">
        <dgm:presLayoutVars>
          <dgm:bulletEnabled val="1"/>
        </dgm:presLayoutVars>
      </dgm:prSet>
      <dgm:spPr/>
    </dgm:pt>
    <dgm:pt modelId="{7B1767E3-CAF0-4DF4-9CC6-D57D3FFDFBFE}" type="pres">
      <dgm:prSet presAssocID="{7D7F593B-A2FB-4D80-B417-D66948419D77}" presName="sibTrans" presStyleCnt="0"/>
      <dgm:spPr/>
    </dgm:pt>
    <dgm:pt modelId="{82A63E45-E561-4231-8AAB-464D641537EA}" type="pres">
      <dgm:prSet presAssocID="{21F6FD87-2797-4765-BD27-32F47A791003}" presName="node" presStyleLbl="node1" presStyleIdx="5" presStyleCnt="6">
        <dgm:presLayoutVars>
          <dgm:bulletEnabled val="1"/>
        </dgm:presLayoutVars>
      </dgm:prSet>
      <dgm:spPr/>
    </dgm:pt>
  </dgm:ptLst>
  <dgm:cxnLst>
    <dgm:cxn modelId="{E5B49814-A3BE-4151-BE1F-330C13BA818A}" type="presOf" srcId="{0F335FE7-9414-462E-8FCF-63D39852C53F}" destId="{F4CE7112-01D6-4BE3-AC97-D098539DEE74}" srcOrd="0" destOrd="0" presId="urn:microsoft.com/office/officeart/2005/8/layout/default"/>
    <dgm:cxn modelId="{6034DA1A-7664-4E8B-8E7A-48B7800D5D67}" srcId="{620A07A9-2862-4297-8A96-B0908372FB07}" destId="{9027E0C7-2E88-45C7-B498-6F11747A8DED}" srcOrd="2" destOrd="0" parTransId="{4A8CB6E7-89B9-4A29-8670-E4572D2F690C}" sibTransId="{DF1ABC55-8667-4E84-9A5A-73543A66BE5D}"/>
    <dgm:cxn modelId="{18212E1C-5CAE-4D2F-836D-9FE4AD1869C0}" type="presOf" srcId="{A05BE605-4BAE-4513-AB7E-8C6E4AE03CBA}" destId="{9C82486C-1785-4EC0-A0F7-2783CE606F54}" srcOrd="0" destOrd="0" presId="urn:microsoft.com/office/officeart/2005/8/layout/default"/>
    <dgm:cxn modelId="{E4EBDA3C-0F83-42C5-B6E9-54A86A23F4BC}" srcId="{620A07A9-2862-4297-8A96-B0908372FB07}" destId="{0F335FE7-9414-462E-8FCF-63D39852C53F}" srcOrd="3" destOrd="0" parTransId="{17B1CE89-9FD8-46C1-B9B1-F224F9D06792}" sibTransId="{3904D64C-EB7C-4D55-B360-96FC09D3EEB8}"/>
    <dgm:cxn modelId="{D35EE75B-EB82-451A-9275-CA9A465F2C3B}" srcId="{620A07A9-2862-4297-8A96-B0908372FB07}" destId="{21F6FD87-2797-4765-BD27-32F47A791003}" srcOrd="5" destOrd="0" parTransId="{C00E2662-4EF2-4C9A-9C21-1C602C644841}" sibTransId="{E17C739C-DAEE-4F14-86D4-E393B60F5AA0}"/>
    <dgm:cxn modelId="{86502846-E471-4256-A178-3334EBC53516}" type="presOf" srcId="{9027E0C7-2E88-45C7-B498-6F11747A8DED}" destId="{13647A8C-0D7C-4913-BCCC-637B7C124FBA}" srcOrd="0" destOrd="0" presId="urn:microsoft.com/office/officeart/2005/8/layout/default"/>
    <dgm:cxn modelId="{9625ED49-53B5-4ED4-951E-68BEEB024C2D}" type="presOf" srcId="{548A0971-3FAC-44C6-9C3E-300315D6B6EC}" destId="{59312B41-7049-44BE-AB51-56003472BE3C}" srcOrd="0" destOrd="0" presId="urn:microsoft.com/office/officeart/2005/8/layout/default"/>
    <dgm:cxn modelId="{96B60E6F-6DDE-4589-BD57-672610EBBC1C}" srcId="{620A07A9-2862-4297-8A96-B0908372FB07}" destId="{3D1AD5A0-E573-4A50-A503-52E67B56F5DE}" srcOrd="4" destOrd="0" parTransId="{566BDB31-3A4D-4281-BBC6-08F4B77D346A}" sibTransId="{7D7F593B-A2FB-4D80-B417-D66948419D77}"/>
    <dgm:cxn modelId="{3E6B9485-7FCF-48AC-AEEB-B998A6B48ECD}" type="presOf" srcId="{21F6FD87-2797-4765-BD27-32F47A791003}" destId="{82A63E45-E561-4231-8AAB-464D641537EA}" srcOrd="0" destOrd="0" presId="urn:microsoft.com/office/officeart/2005/8/layout/default"/>
    <dgm:cxn modelId="{795DF2AB-6B03-4352-9BED-4FBE061D3901}" srcId="{620A07A9-2862-4297-8A96-B0908372FB07}" destId="{A05BE605-4BAE-4513-AB7E-8C6E4AE03CBA}" srcOrd="0" destOrd="0" parTransId="{D6294466-4FC0-444E-A3E4-15B2889759EB}" sibTransId="{5F568771-202A-4DB7-A28D-20E34E77C29F}"/>
    <dgm:cxn modelId="{820E3CB7-49FF-4DBB-A179-4CA63FB81195}" srcId="{620A07A9-2862-4297-8A96-B0908372FB07}" destId="{548A0971-3FAC-44C6-9C3E-300315D6B6EC}" srcOrd="1" destOrd="0" parTransId="{0255919E-BE51-481E-AC13-A50E235C58E4}" sibTransId="{3D0F39A2-F43F-4363-B18E-B6EE50BD3D4F}"/>
    <dgm:cxn modelId="{3619BBB7-653B-4E2C-8D1E-A1D89B8008E8}" type="presOf" srcId="{620A07A9-2862-4297-8A96-B0908372FB07}" destId="{25C9E1F0-D0F1-4C06-AD96-1F452488F42B}" srcOrd="0" destOrd="0" presId="urn:microsoft.com/office/officeart/2005/8/layout/default"/>
    <dgm:cxn modelId="{F9413CD1-FFB3-48B7-B927-67AB2762A76F}" type="presOf" srcId="{3D1AD5A0-E573-4A50-A503-52E67B56F5DE}" destId="{A77A2B81-EEA6-4AAB-8464-00E0B6EE3945}" srcOrd="0" destOrd="0" presId="urn:microsoft.com/office/officeart/2005/8/layout/default"/>
    <dgm:cxn modelId="{08236FAF-DEE2-4702-BB2D-BF7D2F256A82}" type="presParOf" srcId="{25C9E1F0-D0F1-4C06-AD96-1F452488F42B}" destId="{9C82486C-1785-4EC0-A0F7-2783CE606F54}" srcOrd="0" destOrd="0" presId="urn:microsoft.com/office/officeart/2005/8/layout/default"/>
    <dgm:cxn modelId="{835E57DE-73CC-478C-BDB3-169591046D21}" type="presParOf" srcId="{25C9E1F0-D0F1-4C06-AD96-1F452488F42B}" destId="{828AC8F2-0975-44F2-BA42-29227F2D7D37}" srcOrd="1" destOrd="0" presId="urn:microsoft.com/office/officeart/2005/8/layout/default"/>
    <dgm:cxn modelId="{48006995-3A84-4CA9-8DF0-00FFC53AC42C}" type="presParOf" srcId="{25C9E1F0-D0F1-4C06-AD96-1F452488F42B}" destId="{59312B41-7049-44BE-AB51-56003472BE3C}" srcOrd="2" destOrd="0" presId="urn:microsoft.com/office/officeart/2005/8/layout/default"/>
    <dgm:cxn modelId="{9961DAA4-9975-4173-B91E-3D74E2154BAB}" type="presParOf" srcId="{25C9E1F0-D0F1-4C06-AD96-1F452488F42B}" destId="{EE22AD9F-7B34-4E90-8E8F-CE8E2B82917A}" srcOrd="3" destOrd="0" presId="urn:microsoft.com/office/officeart/2005/8/layout/default"/>
    <dgm:cxn modelId="{775DB16B-01BE-460C-80B0-713FE3C6EB3F}" type="presParOf" srcId="{25C9E1F0-D0F1-4C06-AD96-1F452488F42B}" destId="{13647A8C-0D7C-4913-BCCC-637B7C124FBA}" srcOrd="4" destOrd="0" presId="urn:microsoft.com/office/officeart/2005/8/layout/default"/>
    <dgm:cxn modelId="{D3233A5F-E38E-4448-93DF-7E07596A739E}" type="presParOf" srcId="{25C9E1F0-D0F1-4C06-AD96-1F452488F42B}" destId="{7C2786F1-3902-4C55-A1E4-A8197B64E784}" srcOrd="5" destOrd="0" presId="urn:microsoft.com/office/officeart/2005/8/layout/default"/>
    <dgm:cxn modelId="{27BC5544-BC4F-4C3D-9193-C26AA30C0F47}" type="presParOf" srcId="{25C9E1F0-D0F1-4C06-AD96-1F452488F42B}" destId="{F4CE7112-01D6-4BE3-AC97-D098539DEE74}" srcOrd="6" destOrd="0" presId="urn:microsoft.com/office/officeart/2005/8/layout/default"/>
    <dgm:cxn modelId="{E61CAE86-4D59-4CBA-B282-03DD8EF3D765}" type="presParOf" srcId="{25C9E1F0-D0F1-4C06-AD96-1F452488F42B}" destId="{5F5B3D7C-880F-4842-AD93-64426E050E68}" srcOrd="7" destOrd="0" presId="urn:microsoft.com/office/officeart/2005/8/layout/default"/>
    <dgm:cxn modelId="{30E65F6C-10BF-4A85-8797-9EE756F2B78F}" type="presParOf" srcId="{25C9E1F0-D0F1-4C06-AD96-1F452488F42B}" destId="{A77A2B81-EEA6-4AAB-8464-00E0B6EE3945}" srcOrd="8" destOrd="0" presId="urn:microsoft.com/office/officeart/2005/8/layout/default"/>
    <dgm:cxn modelId="{7588CD97-5933-4BA8-82A2-60341DD21139}" type="presParOf" srcId="{25C9E1F0-D0F1-4C06-AD96-1F452488F42B}" destId="{7B1767E3-CAF0-4DF4-9CC6-D57D3FFDFBFE}" srcOrd="9" destOrd="0" presId="urn:microsoft.com/office/officeart/2005/8/layout/default"/>
    <dgm:cxn modelId="{25F8E62B-EDAB-49A5-83D7-AD0DCD4045A6}" type="presParOf" srcId="{25C9E1F0-D0F1-4C06-AD96-1F452488F42B}" destId="{82A63E45-E561-4231-8AAB-464D641537E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3365C3-99C8-4213-B431-D342C15FF2A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AC5C9DA6-0206-42FC-BB5A-41349E8655AC}">
      <dgm:prSet custT="1"/>
      <dgm:spPr/>
      <dgm:t>
        <a:bodyPr/>
        <a:lstStyle/>
        <a:p>
          <a:pPr rtl="0"/>
          <a:r>
            <a:rPr lang="en-GB" sz="1600" b="1">
              <a:solidFill>
                <a:schemeClr val="accent5">
                  <a:lumMod val="49000"/>
                </a:schemeClr>
              </a:solidFill>
            </a:rPr>
            <a:t>A collaborative research project implemented through individual PhD projects</a:t>
          </a:r>
          <a:r>
            <a:rPr lang="en-GB" sz="1600" b="1">
              <a:solidFill>
                <a:schemeClr val="accent5">
                  <a:lumMod val="49000"/>
                </a:schemeClr>
              </a:solidFill>
              <a:latin typeface="Arial" panose="020B0604020202020204"/>
            </a:rPr>
            <a:t> – one consortium!</a:t>
          </a:r>
          <a:r>
            <a:rPr lang="en-GB" sz="1600" b="1">
              <a:solidFill>
                <a:schemeClr val="accent5">
                  <a:lumMod val="49000"/>
                </a:schemeClr>
              </a:solidFill>
            </a:rPr>
            <a:t> </a:t>
          </a:r>
          <a:endParaRPr lang="en-US" sz="1400">
            <a:solidFill>
              <a:schemeClr val="accent5">
                <a:lumMod val="49000"/>
              </a:schemeClr>
            </a:solidFill>
          </a:endParaRPr>
        </a:p>
        <a:p>
          <a:endParaRPr lang="en-US" sz="1400">
            <a:solidFill>
              <a:schemeClr val="accent5">
                <a:lumMod val="49000"/>
              </a:schemeClr>
            </a:solidFill>
          </a:endParaRPr>
        </a:p>
      </dgm:t>
    </dgm:pt>
    <dgm:pt modelId="{B7A4076F-B2EE-48D7-A3E8-B66E04F44127}" type="parTrans" cxnId="{6AF84776-646B-4FD1-84FB-68465A266EDA}">
      <dgm:prSet/>
      <dgm:spPr/>
      <dgm:t>
        <a:bodyPr/>
        <a:lstStyle/>
        <a:p>
          <a:endParaRPr lang="en-US"/>
        </a:p>
      </dgm:t>
    </dgm:pt>
    <dgm:pt modelId="{52A67F84-F92E-461F-9250-B98A000472CB}" type="sibTrans" cxnId="{6AF84776-646B-4FD1-84FB-68465A266EDA}">
      <dgm:prSet/>
      <dgm:spPr/>
      <dgm:t>
        <a:bodyPr/>
        <a:lstStyle/>
        <a:p>
          <a:endParaRPr lang="en-US"/>
        </a:p>
      </dgm:t>
    </dgm:pt>
    <dgm:pt modelId="{079BBCE5-F83F-4141-BCB2-419A8516B381}">
      <dgm:prSet custT="1"/>
      <dgm:spPr/>
      <dgm:t>
        <a:bodyPr/>
        <a:lstStyle/>
        <a:p>
          <a:pPr>
            <a:lnSpc>
              <a:spcPct val="100000"/>
            </a:lnSpc>
          </a:pPr>
          <a:r>
            <a:rPr lang="en-GB" sz="1600" b="1">
              <a:solidFill>
                <a:schemeClr val="accent5">
                  <a:lumMod val="49000"/>
                </a:schemeClr>
              </a:solidFill>
            </a:rPr>
            <a:t>The consortia should be multidisciplinary, multisectoral and international</a:t>
          </a:r>
          <a:r>
            <a:rPr lang="en-GB" sz="1600" b="1">
              <a:solidFill>
                <a:schemeClr val="accent5">
                  <a:lumMod val="49000"/>
                </a:schemeClr>
              </a:solidFill>
              <a:latin typeface="Arial" panose="020B0604020202020204"/>
            </a:rPr>
            <a:t>.</a:t>
          </a:r>
          <a:br>
            <a:rPr lang="en-GB" sz="1600" b="1">
              <a:solidFill>
                <a:schemeClr val="accent5">
                  <a:lumMod val="49000"/>
                </a:schemeClr>
              </a:solidFill>
            </a:rPr>
          </a:br>
          <a:endParaRPr lang="en-US" sz="1600" b="0">
            <a:solidFill>
              <a:schemeClr val="accent5">
                <a:lumMod val="49000"/>
              </a:schemeClr>
            </a:solidFill>
          </a:endParaRPr>
        </a:p>
      </dgm:t>
    </dgm:pt>
    <dgm:pt modelId="{2F1CE413-960E-4EE1-AC1F-AA68BA5E0A72}" type="parTrans" cxnId="{AD47F4D2-DE9B-4335-8F00-915B1D96FE7F}">
      <dgm:prSet/>
      <dgm:spPr/>
      <dgm:t>
        <a:bodyPr/>
        <a:lstStyle/>
        <a:p>
          <a:endParaRPr lang="en-US"/>
        </a:p>
      </dgm:t>
    </dgm:pt>
    <dgm:pt modelId="{ED15D062-09B1-4105-A917-8BF441F81273}" type="sibTrans" cxnId="{AD47F4D2-DE9B-4335-8F00-915B1D96FE7F}">
      <dgm:prSet/>
      <dgm:spPr/>
      <dgm:t>
        <a:bodyPr/>
        <a:lstStyle/>
        <a:p>
          <a:endParaRPr lang="en-US"/>
        </a:p>
      </dgm:t>
    </dgm:pt>
    <dgm:pt modelId="{622DF324-BAEB-4B48-A1E0-47CFC567A3FA}">
      <dgm:prSet custT="1"/>
      <dgm:spPr/>
      <dgm:t>
        <a:bodyPr/>
        <a:lstStyle/>
        <a:p>
          <a:pPr>
            <a:lnSpc>
              <a:spcPct val="100000"/>
            </a:lnSpc>
          </a:pPr>
          <a:r>
            <a:rPr lang="en-US" sz="1600" b="0">
              <a:solidFill>
                <a:schemeClr val="accent5">
                  <a:lumMod val="49000"/>
                </a:schemeClr>
              </a:solidFill>
            </a:rPr>
            <a:t>The aim is to</a:t>
          </a:r>
          <a:r>
            <a:rPr lang="en-US" sz="1600" b="1">
              <a:solidFill>
                <a:schemeClr val="accent5">
                  <a:lumMod val="49000"/>
                </a:schemeClr>
              </a:solidFill>
            </a:rPr>
            <a:t> train creative, entrepreneurial, innovative and resilient doctoral candidates, </a:t>
          </a:r>
          <a:r>
            <a:rPr lang="en-US" sz="1600" b="0">
              <a:solidFill>
                <a:schemeClr val="accent5">
                  <a:lumMod val="49000"/>
                </a:schemeClr>
              </a:solidFill>
            </a:rPr>
            <a:t>while undertaking a shared research project</a:t>
          </a:r>
          <a:r>
            <a:rPr lang="en-US" sz="1600" b="0">
              <a:solidFill>
                <a:schemeClr val="accent5">
                  <a:lumMod val="49000"/>
                </a:schemeClr>
              </a:solidFill>
              <a:latin typeface="Arial" panose="020B0604020202020204"/>
            </a:rPr>
            <a:t>.</a:t>
          </a:r>
          <a:endParaRPr lang="en-US" sz="1600" b="0">
            <a:solidFill>
              <a:schemeClr val="accent5">
                <a:lumMod val="49000"/>
              </a:schemeClr>
            </a:solidFill>
          </a:endParaRPr>
        </a:p>
      </dgm:t>
    </dgm:pt>
    <dgm:pt modelId="{B313FAE7-FF91-4B9B-8B13-91530F31EAE3}" type="parTrans" cxnId="{CBADE528-4014-49EA-A9D2-BE2F94550565}">
      <dgm:prSet/>
      <dgm:spPr/>
      <dgm:t>
        <a:bodyPr/>
        <a:lstStyle/>
        <a:p>
          <a:endParaRPr lang="en-US"/>
        </a:p>
      </dgm:t>
    </dgm:pt>
    <dgm:pt modelId="{ADFCD6C8-C601-429F-B40A-761A41EFE799}" type="sibTrans" cxnId="{CBADE528-4014-49EA-A9D2-BE2F94550565}">
      <dgm:prSet/>
      <dgm:spPr/>
      <dgm:t>
        <a:bodyPr/>
        <a:lstStyle/>
        <a:p>
          <a:endParaRPr lang="en-US"/>
        </a:p>
      </dgm:t>
    </dgm:pt>
    <dgm:pt modelId="{4AE58240-84BC-4D65-8A9B-9E76B961B5E3}" type="pres">
      <dgm:prSet presAssocID="{0A3365C3-99C8-4213-B431-D342C15FF2AE}" presName="root" presStyleCnt="0">
        <dgm:presLayoutVars>
          <dgm:dir/>
          <dgm:resizeHandles val="exact"/>
        </dgm:presLayoutVars>
      </dgm:prSet>
      <dgm:spPr/>
    </dgm:pt>
    <dgm:pt modelId="{BD71E6D9-F55B-4666-8578-E174AC9DCFF4}" type="pres">
      <dgm:prSet presAssocID="{AC5C9DA6-0206-42FC-BB5A-41349E8655AC}" presName="compNode" presStyleCnt="0"/>
      <dgm:spPr/>
    </dgm:pt>
    <dgm:pt modelId="{88E396CF-5436-4D66-B983-A758ADEFFD20}" type="pres">
      <dgm:prSet presAssocID="{AC5C9DA6-0206-42FC-BB5A-41349E8655AC}" presName="bgRect" presStyleLbl="bgShp" presStyleIdx="0" presStyleCnt="3"/>
      <dgm:spPr>
        <a:solidFill>
          <a:schemeClr val="accent1"/>
        </a:solidFill>
      </dgm:spPr>
    </dgm:pt>
    <dgm:pt modelId="{62969D25-A366-4AE2-B19A-4633823F5EF7}" type="pres">
      <dgm:prSet presAssocID="{AC5C9DA6-0206-42FC-BB5A-41349E8655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3213C251-B725-4D00-A133-A6F6BAC1C908}" type="pres">
      <dgm:prSet presAssocID="{AC5C9DA6-0206-42FC-BB5A-41349E8655AC}" presName="spaceRect" presStyleCnt="0"/>
      <dgm:spPr/>
    </dgm:pt>
    <dgm:pt modelId="{188BA5CE-FCC6-4BF7-9622-248F9FA7DA1B}" type="pres">
      <dgm:prSet presAssocID="{AC5C9DA6-0206-42FC-BB5A-41349E8655AC}" presName="parTx" presStyleLbl="revTx" presStyleIdx="0" presStyleCnt="3" custLinFactNeighborX="539" custLinFactNeighborY="9964">
        <dgm:presLayoutVars>
          <dgm:chMax val="0"/>
          <dgm:chPref val="0"/>
        </dgm:presLayoutVars>
      </dgm:prSet>
      <dgm:spPr/>
    </dgm:pt>
    <dgm:pt modelId="{01AA4C65-9A52-4998-B03D-05E3CF068AD7}" type="pres">
      <dgm:prSet presAssocID="{52A67F84-F92E-461F-9250-B98A000472CB}" presName="sibTrans" presStyleCnt="0"/>
      <dgm:spPr/>
    </dgm:pt>
    <dgm:pt modelId="{0EDEEA6C-F578-474C-87CB-FA5600D79121}" type="pres">
      <dgm:prSet presAssocID="{079BBCE5-F83F-4141-BCB2-419A8516B381}" presName="compNode" presStyleCnt="0"/>
      <dgm:spPr/>
    </dgm:pt>
    <dgm:pt modelId="{0C0F4D52-DC11-492A-9535-66F4804A90AE}" type="pres">
      <dgm:prSet presAssocID="{079BBCE5-F83F-4141-BCB2-419A8516B381}" presName="bgRect" presStyleLbl="bgShp" presStyleIdx="1" presStyleCnt="3"/>
      <dgm:spPr>
        <a:solidFill>
          <a:schemeClr val="accent3"/>
        </a:solidFill>
      </dgm:spPr>
    </dgm:pt>
    <dgm:pt modelId="{70BC328E-42E2-4229-8C54-98AC25671ADF}" type="pres">
      <dgm:prSet presAssocID="{079BBCE5-F83F-4141-BCB2-419A8516B3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206034AC-647A-4086-A4D8-2574A18508B9}" type="pres">
      <dgm:prSet presAssocID="{079BBCE5-F83F-4141-BCB2-419A8516B381}" presName="spaceRect" presStyleCnt="0"/>
      <dgm:spPr/>
    </dgm:pt>
    <dgm:pt modelId="{D4B1CDFD-BDC6-4515-8FB3-3B08AD3FD59F}" type="pres">
      <dgm:prSet presAssocID="{079BBCE5-F83F-4141-BCB2-419A8516B381}" presName="parTx" presStyleLbl="revTx" presStyleIdx="1" presStyleCnt="3" custScaleX="101197" custLinFactNeighborX="1772" custLinFactNeighborY="8211">
        <dgm:presLayoutVars>
          <dgm:chMax val="0"/>
          <dgm:chPref val="0"/>
        </dgm:presLayoutVars>
      </dgm:prSet>
      <dgm:spPr/>
    </dgm:pt>
    <dgm:pt modelId="{EEDAD93F-96D5-4ECC-A90D-7721FBF19413}" type="pres">
      <dgm:prSet presAssocID="{ED15D062-09B1-4105-A917-8BF441F81273}" presName="sibTrans" presStyleCnt="0"/>
      <dgm:spPr/>
    </dgm:pt>
    <dgm:pt modelId="{589C639F-0C84-414B-BC50-910619A7DD84}" type="pres">
      <dgm:prSet presAssocID="{622DF324-BAEB-4B48-A1E0-47CFC567A3FA}" presName="compNode" presStyleCnt="0"/>
      <dgm:spPr/>
    </dgm:pt>
    <dgm:pt modelId="{9EAD4F62-FE3B-47BF-A47E-D79BDB3872B6}" type="pres">
      <dgm:prSet presAssocID="{622DF324-BAEB-4B48-A1E0-47CFC567A3FA}" presName="bgRect" presStyleLbl="bgShp" presStyleIdx="2" presStyleCnt="3"/>
      <dgm:spPr>
        <a:solidFill>
          <a:schemeClr val="accent6"/>
        </a:solidFill>
      </dgm:spPr>
    </dgm:pt>
    <dgm:pt modelId="{211CE8A7-FE13-4D03-BF67-2615447DE92D}" type="pres">
      <dgm:prSet presAssocID="{622DF324-BAEB-4B48-A1E0-47CFC567A3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8E14FD5C-A9CE-494B-A639-740DC36323E0}" type="pres">
      <dgm:prSet presAssocID="{622DF324-BAEB-4B48-A1E0-47CFC567A3FA}" presName="spaceRect" presStyleCnt="0"/>
      <dgm:spPr/>
    </dgm:pt>
    <dgm:pt modelId="{3A6D5362-1D76-404E-80B1-F3AD6D06025C}" type="pres">
      <dgm:prSet presAssocID="{622DF324-BAEB-4B48-A1E0-47CFC567A3FA}" presName="parTx" presStyleLbl="revTx" presStyleIdx="2" presStyleCnt="3">
        <dgm:presLayoutVars>
          <dgm:chMax val="0"/>
          <dgm:chPref val="0"/>
        </dgm:presLayoutVars>
      </dgm:prSet>
      <dgm:spPr/>
    </dgm:pt>
  </dgm:ptLst>
  <dgm:cxnLst>
    <dgm:cxn modelId="{43519E04-C9AA-40AF-8CB7-37D1903D66CC}" type="presOf" srcId="{079BBCE5-F83F-4141-BCB2-419A8516B381}" destId="{D4B1CDFD-BDC6-4515-8FB3-3B08AD3FD59F}" srcOrd="0" destOrd="0" presId="urn:microsoft.com/office/officeart/2018/2/layout/IconVerticalSolidList"/>
    <dgm:cxn modelId="{D0064A1F-599E-4304-81BE-199DECAB6C4B}" type="presOf" srcId="{AC5C9DA6-0206-42FC-BB5A-41349E8655AC}" destId="{188BA5CE-FCC6-4BF7-9622-248F9FA7DA1B}" srcOrd="0" destOrd="0" presId="urn:microsoft.com/office/officeart/2018/2/layout/IconVerticalSolidList"/>
    <dgm:cxn modelId="{CBADE528-4014-49EA-A9D2-BE2F94550565}" srcId="{0A3365C3-99C8-4213-B431-D342C15FF2AE}" destId="{622DF324-BAEB-4B48-A1E0-47CFC567A3FA}" srcOrd="2" destOrd="0" parTransId="{B313FAE7-FF91-4B9B-8B13-91530F31EAE3}" sibTransId="{ADFCD6C8-C601-429F-B40A-761A41EFE799}"/>
    <dgm:cxn modelId="{753F7E6C-DF4E-4ADA-ABFE-EE4C37F1F4E8}" type="presOf" srcId="{622DF324-BAEB-4B48-A1E0-47CFC567A3FA}" destId="{3A6D5362-1D76-404E-80B1-F3AD6D06025C}" srcOrd="0" destOrd="0" presId="urn:microsoft.com/office/officeart/2018/2/layout/IconVerticalSolidList"/>
    <dgm:cxn modelId="{6AF84776-646B-4FD1-84FB-68465A266EDA}" srcId="{0A3365C3-99C8-4213-B431-D342C15FF2AE}" destId="{AC5C9DA6-0206-42FC-BB5A-41349E8655AC}" srcOrd="0" destOrd="0" parTransId="{B7A4076F-B2EE-48D7-A3E8-B66E04F44127}" sibTransId="{52A67F84-F92E-461F-9250-B98A000472CB}"/>
    <dgm:cxn modelId="{AD47F4D2-DE9B-4335-8F00-915B1D96FE7F}" srcId="{0A3365C3-99C8-4213-B431-D342C15FF2AE}" destId="{079BBCE5-F83F-4141-BCB2-419A8516B381}" srcOrd="1" destOrd="0" parTransId="{2F1CE413-960E-4EE1-AC1F-AA68BA5E0A72}" sibTransId="{ED15D062-09B1-4105-A917-8BF441F81273}"/>
    <dgm:cxn modelId="{9F4296DF-394F-4658-A0F2-CF35181038B0}" type="presOf" srcId="{0A3365C3-99C8-4213-B431-D342C15FF2AE}" destId="{4AE58240-84BC-4D65-8A9B-9E76B961B5E3}" srcOrd="0" destOrd="0" presId="urn:microsoft.com/office/officeart/2018/2/layout/IconVerticalSolidList"/>
    <dgm:cxn modelId="{E5AAF964-5E83-4611-96C7-68335893B18F}" type="presParOf" srcId="{4AE58240-84BC-4D65-8A9B-9E76B961B5E3}" destId="{BD71E6D9-F55B-4666-8578-E174AC9DCFF4}" srcOrd="0" destOrd="0" presId="urn:microsoft.com/office/officeart/2018/2/layout/IconVerticalSolidList"/>
    <dgm:cxn modelId="{4BF304CF-33AD-4386-B950-39F03454C8D0}" type="presParOf" srcId="{BD71E6D9-F55B-4666-8578-E174AC9DCFF4}" destId="{88E396CF-5436-4D66-B983-A758ADEFFD20}" srcOrd="0" destOrd="0" presId="urn:microsoft.com/office/officeart/2018/2/layout/IconVerticalSolidList"/>
    <dgm:cxn modelId="{9600486B-25A4-4D3F-8A5D-C370F9267583}" type="presParOf" srcId="{BD71E6D9-F55B-4666-8578-E174AC9DCFF4}" destId="{62969D25-A366-4AE2-B19A-4633823F5EF7}" srcOrd="1" destOrd="0" presId="urn:microsoft.com/office/officeart/2018/2/layout/IconVerticalSolidList"/>
    <dgm:cxn modelId="{3B1522AE-773E-42AE-93DA-383BA00CC4DD}" type="presParOf" srcId="{BD71E6D9-F55B-4666-8578-E174AC9DCFF4}" destId="{3213C251-B725-4D00-A133-A6F6BAC1C908}" srcOrd="2" destOrd="0" presId="urn:microsoft.com/office/officeart/2018/2/layout/IconVerticalSolidList"/>
    <dgm:cxn modelId="{7CCB4392-15AA-4AFB-A721-F22CE117C003}" type="presParOf" srcId="{BD71E6D9-F55B-4666-8578-E174AC9DCFF4}" destId="{188BA5CE-FCC6-4BF7-9622-248F9FA7DA1B}" srcOrd="3" destOrd="0" presId="urn:microsoft.com/office/officeart/2018/2/layout/IconVerticalSolidList"/>
    <dgm:cxn modelId="{E954CF14-F2C4-4083-BEAD-0735FB8BEB80}" type="presParOf" srcId="{4AE58240-84BC-4D65-8A9B-9E76B961B5E3}" destId="{01AA4C65-9A52-4998-B03D-05E3CF068AD7}" srcOrd="1" destOrd="0" presId="urn:microsoft.com/office/officeart/2018/2/layout/IconVerticalSolidList"/>
    <dgm:cxn modelId="{F620F59F-E6A8-4F17-B8A0-BB1127515C2F}" type="presParOf" srcId="{4AE58240-84BC-4D65-8A9B-9E76B961B5E3}" destId="{0EDEEA6C-F578-474C-87CB-FA5600D79121}" srcOrd="2" destOrd="0" presId="urn:microsoft.com/office/officeart/2018/2/layout/IconVerticalSolidList"/>
    <dgm:cxn modelId="{3B2CE22F-3949-42FC-8222-432566491662}" type="presParOf" srcId="{0EDEEA6C-F578-474C-87CB-FA5600D79121}" destId="{0C0F4D52-DC11-492A-9535-66F4804A90AE}" srcOrd="0" destOrd="0" presId="urn:microsoft.com/office/officeart/2018/2/layout/IconVerticalSolidList"/>
    <dgm:cxn modelId="{344A493C-AD04-49CE-9EBA-52549C6D7E90}" type="presParOf" srcId="{0EDEEA6C-F578-474C-87CB-FA5600D79121}" destId="{70BC328E-42E2-4229-8C54-98AC25671ADF}" srcOrd="1" destOrd="0" presId="urn:microsoft.com/office/officeart/2018/2/layout/IconVerticalSolidList"/>
    <dgm:cxn modelId="{F6D4FD1D-6AD6-4541-8B8D-8D6A29B8DEB9}" type="presParOf" srcId="{0EDEEA6C-F578-474C-87CB-FA5600D79121}" destId="{206034AC-647A-4086-A4D8-2574A18508B9}" srcOrd="2" destOrd="0" presId="urn:microsoft.com/office/officeart/2018/2/layout/IconVerticalSolidList"/>
    <dgm:cxn modelId="{1E27241C-9F3F-4683-B6A6-5C081F64C281}" type="presParOf" srcId="{0EDEEA6C-F578-474C-87CB-FA5600D79121}" destId="{D4B1CDFD-BDC6-4515-8FB3-3B08AD3FD59F}" srcOrd="3" destOrd="0" presId="urn:microsoft.com/office/officeart/2018/2/layout/IconVerticalSolidList"/>
    <dgm:cxn modelId="{EC24254F-8F68-4A3B-A47E-4CE7A0E59299}" type="presParOf" srcId="{4AE58240-84BC-4D65-8A9B-9E76B961B5E3}" destId="{EEDAD93F-96D5-4ECC-A90D-7721FBF19413}" srcOrd="3" destOrd="0" presId="urn:microsoft.com/office/officeart/2018/2/layout/IconVerticalSolidList"/>
    <dgm:cxn modelId="{DBEB41D5-87CD-488B-95EE-8B2FB7B2C5D4}" type="presParOf" srcId="{4AE58240-84BC-4D65-8A9B-9E76B961B5E3}" destId="{589C639F-0C84-414B-BC50-910619A7DD84}" srcOrd="4" destOrd="0" presId="urn:microsoft.com/office/officeart/2018/2/layout/IconVerticalSolidList"/>
    <dgm:cxn modelId="{ACC38C05-58BE-4BF3-AC0D-05A9D6C93DB7}" type="presParOf" srcId="{589C639F-0C84-414B-BC50-910619A7DD84}" destId="{9EAD4F62-FE3B-47BF-A47E-D79BDB3872B6}" srcOrd="0" destOrd="0" presId="urn:microsoft.com/office/officeart/2018/2/layout/IconVerticalSolidList"/>
    <dgm:cxn modelId="{77AF7730-26E4-4682-9694-E158561EE6D6}" type="presParOf" srcId="{589C639F-0C84-414B-BC50-910619A7DD84}" destId="{211CE8A7-FE13-4D03-BF67-2615447DE92D}" srcOrd="1" destOrd="0" presId="urn:microsoft.com/office/officeart/2018/2/layout/IconVerticalSolidList"/>
    <dgm:cxn modelId="{1AC86F1E-60AD-4DF1-BDBC-F4361A37ACF7}" type="presParOf" srcId="{589C639F-0C84-414B-BC50-910619A7DD84}" destId="{8E14FD5C-A9CE-494B-A639-740DC36323E0}" srcOrd="2" destOrd="0" presId="urn:microsoft.com/office/officeart/2018/2/layout/IconVerticalSolidList"/>
    <dgm:cxn modelId="{EBF0823A-DB41-434B-BD48-DD061817210C}" type="presParOf" srcId="{589C639F-0C84-414B-BC50-910619A7DD84}" destId="{3A6D5362-1D76-404E-80B1-F3AD6D06025C}"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919138-1447-4B1F-A4C7-D4BE196DBC4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D353F82A-C2B1-4D5E-BF80-BD8E47B6F417}">
      <dgm:prSet phldrT="[Text]" phldr="0" custT="1"/>
      <dgm:spPr/>
      <dgm:t>
        <a:bodyPr/>
        <a:lstStyle/>
        <a:p>
          <a:pPr rtl="0"/>
          <a:r>
            <a:rPr lang="en-GB" sz="1500">
              <a:solidFill>
                <a:schemeClr val="bg1"/>
              </a:solidFill>
              <a:latin typeface="+mn-lt"/>
              <a:ea typeface="Calibri"/>
              <a:cs typeface="Calibri"/>
            </a:rPr>
            <a:t> </a:t>
          </a:r>
          <a:r>
            <a:rPr lang="en-GB" sz="1500" b="1">
              <a:solidFill>
                <a:schemeClr val="bg1"/>
              </a:solidFill>
              <a:latin typeface="+mn-lt"/>
              <a:ea typeface="Calibri"/>
              <a:cs typeface="Calibri"/>
            </a:rPr>
            <a:t>Min 3 beneficiaries</a:t>
          </a:r>
          <a:r>
            <a:rPr lang="en-GB" sz="1500" b="0">
              <a:solidFill>
                <a:schemeClr val="bg1"/>
              </a:solidFill>
              <a:latin typeface="+mn-lt"/>
              <a:ea typeface="Calibri"/>
              <a:cs typeface="Calibri"/>
            </a:rPr>
            <a:t> </a:t>
          </a:r>
          <a:r>
            <a:rPr lang="en-GB" sz="1500">
              <a:solidFill>
                <a:schemeClr val="bg1"/>
              </a:solidFill>
              <a:latin typeface="+mn-lt"/>
              <a:ea typeface="Calibri"/>
              <a:cs typeface="Calibri"/>
            </a:rPr>
            <a:t>in EU MS/ACs - one of which must be from an EU MS</a:t>
          </a:r>
          <a:endParaRPr lang="en-GB" sz="1500">
            <a:solidFill>
              <a:schemeClr val="bg1"/>
            </a:solidFill>
            <a:latin typeface="+mn-lt"/>
          </a:endParaRPr>
        </a:p>
      </dgm:t>
    </dgm:pt>
    <dgm:pt modelId="{B7ABD034-1D48-4936-B8A9-D9CEC80545AC}" type="parTrans" cxnId="{405200DD-4E47-4868-B9C8-B0D95B018FAE}">
      <dgm:prSet/>
      <dgm:spPr/>
      <dgm:t>
        <a:bodyPr/>
        <a:lstStyle/>
        <a:p>
          <a:endParaRPr lang="en-GB"/>
        </a:p>
      </dgm:t>
    </dgm:pt>
    <dgm:pt modelId="{D475DE7D-8453-435C-B078-BEFC994F9C42}" type="sibTrans" cxnId="{405200DD-4E47-4868-B9C8-B0D95B018FAE}">
      <dgm:prSet/>
      <dgm:spPr/>
      <dgm:t>
        <a:bodyPr/>
        <a:lstStyle/>
        <a:p>
          <a:endParaRPr lang="en-GB"/>
        </a:p>
      </dgm:t>
    </dgm:pt>
    <dgm:pt modelId="{EDEED6DC-9C10-48E8-B59E-EAD61E7B45AA}">
      <dgm:prSet phldrT="[Text]" phldr="0"/>
      <dgm:spPr>
        <a:solidFill>
          <a:schemeClr val="accent3"/>
        </a:solidFill>
      </dgm:spPr>
      <dgm:t>
        <a:bodyPr/>
        <a:lstStyle/>
        <a:p>
          <a:pPr rtl="0"/>
          <a:r>
            <a:rPr lang="en-GB">
              <a:solidFill>
                <a:schemeClr val="bg1"/>
              </a:solidFill>
              <a:latin typeface="+mn-lt"/>
            </a:rPr>
            <a:t> </a:t>
          </a:r>
          <a:r>
            <a:rPr lang="en-GB" b="1">
              <a:solidFill>
                <a:schemeClr val="bg1"/>
              </a:solidFill>
              <a:latin typeface="+mn-lt"/>
              <a:ea typeface="Calibri"/>
              <a:cs typeface="Calibri"/>
            </a:rPr>
            <a:t>Only beneficiaries</a:t>
          </a:r>
          <a:r>
            <a:rPr lang="en-GB">
              <a:solidFill>
                <a:schemeClr val="bg1"/>
              </a:solidFill>
              <a:latin typeface="+mn-lt"/>
              <a:ea typeface="Calibri"/>
              <a:cs typeface="Calibri"/>
            </a:rPr>
            <a:t> can recruit PhD students.</a:t>
          </a:r>
          <a:endParaRPr lang="en-GB">
            <a:solidFill>
              <a:schemeClr val="bg1"/>
            </a:solidFill>
            <a:latin typeface="+mn-lt"/>
          </a:endParaRPr>
        </a:p>
      </dgm:t>
    </dgm:pt>
    <dgm:pt modelId="{D754C3C7-D5D1-4DE4-B9C3-A9FF4AA56899}" type="parTrans" cxnId="{603C3E02-D667-4E5F-AA2B-F516C9BD729E}">
      <dgm:prSet/>
      <dgm:spPr/>
      <dgm:t>
        <a:bodyPr/>
        <a:lstStyle/>
        <a:p>
          <a:endParaRPr lang="en-GB"/>
        </a:p>
      </dgm:t>
    </dgm:pt>
    <dgm:pt modelId="{37A606A0-FE03-4C94-9C3E-473A32E2DB48}" type="sibTrans" cxnId="{603C3E02-D667-4E5F-AA2B-F516C9BD729E}">
      <dgm:prSet/>
      <dgm:spPr/>
      <dgm:t>
        <a:bodyPr/>
        <a:lstStyle/>
        <a:p>
          <a:endParaRPr lang="en-GB"/>
        </a:p>
      </dgm:t>
    </dgm:pt>
    <dgm:pt modelId="{BBA6D3FC-88F8-4153-AB64-C57A92985D5F}">
      <dgm:prSet phldrT="[Text]" phldr="0"/>
      <dgm:spPr>
        <a:solidFill>
          <a:schemeClr val="accent6"/>
        </a:solidFill>
      </dgm:spPr>
      <dgm:t>
        <a:bodyPr/>
        <a:lstStyle/>
        <a:p>
          <a:pPr rtl="0"/>
          <a:r>
            <a:rPr lang="en-GB">
              <a:solidFill>
                <a:schemeClr val="bg1"/>
              </a:solidFill>
              <a:latin typeface="+mn-lt"/>
            </a:rPr>
            <a:t> </a:t>
          </a:r>
          <a:r>
            <a:rPr lang="en-GB">
              <a:solidFill>
                <a:schemeClr val="bg1"/>
              </a:solidFill>
              <a:latin typeface="+mn-lt"/>
              <a:ea typeface="Calibri"/>
              <a:cs typeface="Calibri"/>
            </a:rPr>
            <a:t>Each beneficiary must recruit, host at their premises and supervise </a:t>
          </a:r>
          <a:r>
            <a:rPr lang="en-GB" b="1">
              <a:solidFill>
                <a:schemeClr val="bg1"/>
              </a:solidFill>
              <a:latin typeface="+mn-lt"/>
              <a:ea typeface="Calibri"/>
              <a:cs typeface="Calibri"/>
            </a:rPr>
            <a:t>at least 1 researcher</a:t>
          </a:r>
          <a:r>
            <a:rPr lang="en-GB">
              <a:solidFill>
                <a:schemeClr val="bg1"/>
              </a:solidFill>
              <a:latin typeface="Calibri"/>
              <a:ea typeface="Calibri"/>
              <a:cs typeface="Calibri"/>
            </a:rPr>
            <a:t>.</a:t>
          </a:r>
        </a:p>
      </dgm:t>
    </dgm:pt>
    <dgm:pt modelId="{D8F9A569-E184-46FC-A9E4-F860A6808BEF}" type="parTrans" cxnId="{24594A04-5BC5-4491-AF90-37FC45BFD6D2}">
      <dgm:prSet/>
      <dgm:spPr/>
      <dgm:t>
        <a:bodyPr/>
        <a:lstStyle/>
        <a:p>
          <a:endParaRPr lang="en-GB"/>
        </a:p>
      </dgm:t>
    </dgm:pt>
    <dgm:pt modelId="{A04DFDD9-B86D-477B-8192-44073D7B375D}" type="sibTrans" cxnId="{24594A04-5BC5-4491-AF90-37FC45BFD6D2}">
      <dgm:prSet/>
      <dgm:spPr/>
      <dgm:t>
        <a:bodyPr/>
        <a:lstStyle/>
        <a:p>
          <a:endParaRPr lang="en-GB"/>
        </a:p>
      </dgm:t>
    </dgm:pt>
    <dgm:pt modelId="{FAF72C3D-27BD-424A-94CA-11C3AC6DFD49}">
      <dgm:prSet phldrT="[Text]" phldr="0"/>
      <dgm:spPr>
        <a:solidFill>
          <a:srgbClr val="CC0099"/>
        </a:solidFill>
      </dgm:spPr>
      <dgm:t>
        <a:bodyPr/>
        <a:lstStyle/>
        <a:p>
          <a:pPr rtl="0"/>
          <a:r>
            <a:rPr lang="en-GB">
              <a:solidFill>
                <a:schemeClr val="bg1"/>
              </a:solidFill>
              <a:latin typeface="+mn-lt"/>
              <a:ea typeface="Calibri"/>
              <a:cs typeface="Calibri"/>
            </a:rPr>
            <a:t> Vacancies on </a:t>
          </a:r>
          <a:r>
            <a:rPr lang="en-GB" b="1">
              <a:solidFill>
                <a:schemeClr val="bg1"/>
              </a:solidFill>
              <a:latin typeface="+mn-lt"/>
              <a:ea typeface="Calibri"/>
              <a:cs typeface="Calibri"/>
            </a:rPr>
            <a:t>EURAXESS </a:t>
          </a:r>
          <a:r>
            <a:rPr lang="en-GB">
              <a:solidFill>
                <a:schemeClr val="bg1"/>
              </a:solidFill>
              <a:latin typeface="+mn-lt"/>
              <a:ea typeface="Calibri"/>
              <a:cs typeface="Calibri"/>
            </a:rPr>
            <a:t> </a:t>
          </a:r>
          <a:br>
            <a:rPr lang="en-GB">
              <a:solidFill>
                <a:schemeClr val="bg1"/>
              </a:solidFill>
              <a:latin typeface="+mn-lt"/>
              <a:ea typeface="Calibri"/>
              <a:cs typeface="Calibri"/>
            </a:rPr>
          </a:br>
          <a:r>
            <a:rPr lang="en-GB">
              <a:solidFill>
                <a:schemeClr val="bg1"/>
              </a:solidFill>
              <a:latin typeface="+mn-lt"/>
              <a:ea typeface="Calibri"/>
              <a:cs typeface="Calibri"/>
            </a:rPr>
            <a:t>- </a:t>
          </a:r>
          <a:r>
            <a:rPr lang="en-GB">
              <a:solidFill>
                <a:schemeClr val="bg1"/>
              </a:solidFill>
              <a:latin typeface="+mn-lt"/>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My EURAXESS | EURAXESS (europa.eu)</a:t>
          </a:r>
          <a:endParaRPr lang="en-GB">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endParaRPr>
        </a:p>
      </dgm:t>
    </dgm:pt>
    <dgm:pt modelId="{92CDC9A0-C740-4DF9-AE9C-3DE50CC78DB8}" type="parTrans" cxnId="{2E8524C1-F7DD-4C49-A53C-92302874E6C7}">
      <dgm:prSet/>
      <dgm:spPr/>
      <dgm:t>
        <a:bodyPr/>
        <a:lstStyle/>
        <a:p>
          <a:endParaRPr lang="en-GB"/>
        </a:p>
      </dgm:t>
    </dgm:pt>
    <dgm:pt modelId="{4B06E8AF-3D9E-45E6-8479-815FA76F0131}" type="sibTrans" cxnId="{2E8524C1-F7DD-4C49-A53C-92302874E6C7}">
      <dgm:prSet/>
      <dgm:spPr/>
      <dgm:t>
        <a:bodyPr/>
        <a:lstStyle/>
        <a:p>
          <a:endParaRPr lang="en-GB"/>
        </a:p>
      </dgm:t>
    </dgm:pt>
    <dgm:pt modelId="{A77EBE89-3B4A-44A1-A991-F16C7480FF46}">
      <dgm:prSet phldr="0"/>
      <dgm:spPr/>
      <dgm:t>
        <a:bodyPr/>
        <a:lstStyle/>
        <a:p>
          <a:pPr rtl="0"/>
          <a:r>
            <a:rPr lang="en-GB" b="1">
              <a:solidFill>
                <a:schemeClr val="bg1"/>
              </a:solidFill>
              <a:latin typeface="+mn-lt"/>
              <a:ea typeface="Calibri"/>
              <a:cs typeface="Calibri"/>
            </a:rPr>
            <a:t> </a:t>
          </a:r>
          <a:r>
            <a:rPr lang="en-GB" b="1">
              <a:solidFill>
                <a:schemeClr val="bg1"/>
              </a:solidFill>
              <a:latin typeface="+mn-lt"/>
            </a:rPr>
            <a:t>Not more than 40% of the EU contribution may be allocated to beneficiaries in the same countr</a:t>
          </a:r>
          <a:r>
            <a:rPr lang="en-GB">
              <a:solidFill>
                <a:schemeClr val="bg1"/>
              </a:solidFill>
              <a:latin typeface="+mn-lt"/>
            </a:rPr>
            <a:t>y or to a single international organisation</a:t>
          </a:r>
          <a:r>
            <a:rPr lang="en-GB">
              <a:solidFill>
                <a:schemeClr val="bg1"/>
              </a:solidFill>
              <a:latin typeface="+mn-lt"/>
              <a:ea typeface="Calibri"/>
              <a:cs typeface="Arial"/>
            </a:rPr>
            <a:t>.</a:t>
          </a:r>
          <a:endParaRPr lang="en-GB">
            <a:solidFill>
              <a:schemeClr val="bg1"/>
            </a:solidFill>
            <a:latin typeface="+mn-lt"/>
            <a:ea typeface="Calibri"/>
            <a:cs typeface="Calibri"/>
          </a:endParaRPr>
        </a:p>
      </dgm:t>
    </dgm:pt>
    <dgm:pt modelId="{0E057F5E-81F2-4A97-B628-67CBB3A75C9C}" type="parTrans" cxnId="{485F381F-624F-4B61-94E6-B175112FCEAB}">
      <dgm:prSet/>
      <dgm:spPr/>
      <dgm:t>
        <a:bodyPr/>
        <a:lstStyle/>
        <a:p>
          <a:endParaRPr lang="en-GB"/>
        </a:p>
      </dgm:t>
    </dgm:pt>
    <dgm:pt modelId="{83F28C89-B439-4DD2-9E90-AA30BFBBD8D7}" type="sibTrans" cxnId="{485F381F-624F-4B61-94E6-B175112FCEAB}">
      <dgm:prSet/>
      <dgm:spPr/>
      <dgm:t>
        <a:bodyPr/>
        <a:lstStyle/>
        <a:p>
          <a:endParaRPr lang="en-GB"/>
        </a:p>
      </dgm:t>
    </dgm:pt>
    <dgm:pt modelId="{357ED95C-02CD-43E1-A2E3-2BDFCA6629AA}" type="pres">
      <dgm:prSet presAssocID="{49919138-1447-4B1F-A4C7-D4BE196DBC4C}" presName="Name0" presStyleCnt="0">
        <dgm:presLayoutVars>
          <dgm:dir/>
          <dgm:resizeHandles val="exact"/>
        </dgm:presLayoutVars>
      </dgm:prSet>
      <dgm:spPr/>
    </dgm:pt>
    <dgm:pt modelId="{139ACF03-F382-4B08-8292-AD23687DB18F}" type="pres">
      <dgm:prSet presAssocID="{D353F82A-C2B1-4D5E-BF80-BD8E47B6F417}" presName="Name5" presStyleLbl="vennNode1" presStyleIdx="0" presStyleCnt="5">
        <dgm:presLayoutVars>
          <dgm:bulletEnabled val="1"/>
        </dgm:presLayoutVars>
      </dgm:prSet>
      <dgm:spPr/>
    </dgm:pt>
    <dgm:pt modelId="{A24002BE-3378-4CD9-87F4-CFF803254DD7}" type="pres">
      <dgm:prSet presAssocID="{D475DE7D-8453-435C-B078-BEFC994F9C42}" presName="space" presStyleCnt="0"/>
      <dgm:spPr/>
    </dgm:pt>
    <dgm:pt modelId="{5D5A5F5E-2D02-4790-BA4A-5D47C6055159}" type="pres">
      <dgm:prSet presAssocID="{EDEED6DC-9C10-48E8-B59E-EAD61E7B45AA}" presName="Name5" presStyleLbl="vennNode1" presStyleIdx="1" presStyleCnt="5">
        <dgm:presLayoutVars>
          <dgm:bulletEnabled val="1"/>
        </dgm:presLayoutVars>
      </dgm:prSet>
      <dgm:spPr/>
    </dgm:pt>
    <dgm:pt modelId="{82F41BAE-1452-42B1-9143-2BB1D9FD355B}" type="pres">
      <dgm:prSet presAssocID="{37A606A0-FE03-4C94-9C3E-473A32E2DB48}" presName="space" presStyleCnt="0"/>
      <dgm:spPr/>
    </dgm:pt>
    <dgm:pt modelId="{C11A0119-47A9-4F20-8F10-D06791E8345B}" type="pres">
      <dgm:prSet presAssocID="{BBA6D3FC-88F8-4153-AB64-C57A92985D5F}" presName="Name5" presStyleLbl="vennNode1" presStyleIdx="2" presStyleCnt="5">
        <dgm:presLayoutVars>
          <dgm:bulletEnabled val="1"/>
        </dgm:presLayoutVars>
      </dgm:prSet>
      <dgm:spPr/>
    </dgm:pt>
    <dgm:pt modelId="{ABB36933-8DFA-43BB-8E33-E7063D3D9049}" type="pres">
      <dgm:prSet presAssocID="{A04DFDD9-B86D-477B-8192-44073D7B375D}" presName="space" presStyleCnt="0"/>
      <dgm:spPr/>
    </dgm:pt>
    <dgm:pt modelId="{2E80E655-93EA-4A0E-A477-754DDB067C27}" type="pres">
      <dgm:prSet presAssocID="{A77EBE89-3B4A-44A1-A991-F16C7480FF46}" presName="Name5" presStyleLbl="vennNode1" presStyleIdx="3" presStyleCnt="5">
        <dgm:presLayoutVars>
          <dgm:bulletEnabled val="1"/>
        </dgm:presLayoutVars>
      </dgm:prSet>
      <dgm:spPr>
        <a:solidFill>
          <a:schemeClr val="accent4"/>
        </a:solidFill>
      </dgm:spPr>
    </dgm:pt>
    <dgm:pt modelId="{2A01FB3D-5950-4833-B77F-48E548F5A8A6}" type="pres">
      <dgm:prSet presAssocID="{83F28C89-B439-4DD2-9E90-AA30BFBBD8D7}" presName="space" presStyleCnt="0"/>
      <dgm:spPr/>
    </dgm:pt>
    <dgm:pt modelId="{5207C809-EBF9-47C6-BC3B-57D1F681DE6A}" type="pres">
      <dgm:prSet presAssocID="{FAF72C3D-27BD-424A-94CA-11C3AC6DFD49}" presName="Name5" presStyleLbl="vennNode1" presStyleIdx="4" presStyleCnt="5">
        <dgm:presLayoutVars>
          <dgm:bulletEnabled val="1"/>
        </dgm:presLayoutVars>
      </dgm:prSet>
      <dgm:spPr/>
    </dgm:pt>
  </dgm:ptLst>
  <dgm:cxnLst>
    <dgm:cxn modelId="{603C3E02-D667-4E5F-AA2B-F516C9BD729E}" srcId="{49919138-1447-4B1F-A4C7-D4BE196DBC4C}" destId="{EDEED6DC-9C10-48E8-B59E-EAD61E7B45AA}" srcOrd="1" destOrd="0" parTransId="{D754C3C7-D5D1-4DE4-B9C3-A9FF4AA56899}" sibTransId="{37A606A0-FE03-4C94-9C3E-473A32E2DB48}"/>
    <dgm:cxn modelId="{24594A04-5BC5-4491-AF90-37FC45BFD6D2}" srcId="{49919138-1447-4B1F-A4C7-D4BE196DBC4C}" destId="{BBA6D3FC-88F8-4153-AB64-C57A92985D5F}" srcOrd="2" destOrd="0" parTransId="{D8F9A569-E184-46FC-A9E4-F860A6808BEF}" sibTransId="{A04DFDD9-B86D-477B-8192-44073D7B375D}"/>
    <dgm:cxn modelId="{E506C609-A09A-4D26-BAC4-83AD3DB1A92E}" type="presOf" srcId="{FAF72C3D-27BD-424A-94CA-11C3AC6DFD49}" destId="{5207C809-EBF9-47C6-BC3B-57D1F681DE6A}" srcOrd="0" destOrd="0" presId="urn:microsoft.com/office/officeart/2005/8/layout/venn3"/>
    <dgm:cxn modelId="{485F381F-624F-4B61-94E6-B175112FCEAB}" srcId="{49919138-1447-4B1F-A4C7-D4BE196DBC4C}" destId="{A77EBE89-3B4A-44A1-A991-F16C7480FF46}" srcOrd="3" destOrd="0" parTransId="{0E057F5E-81F2-4A97-B628-67CBB3A75C9C}" sibTransId="{83F28C89-B439-4DD2-9E90-AA30BFBBD8D7}"/>
    <dgm:cxn modelId="{AFFB4C36-08E0-4498-B5B5-A105EC97DA4A}" type="presOf" srcId="{D353F82A-C2B1-4D5E-BF80-BD8E47B6F417}" destId="{139ACF03-F382-4B08-8292-AD23687DB18F}" srcOrd="0" destOrd="0" presId="urn:microsoft.com/office/officeart/2005/8/layout/venn3"/>
    <dgm:cxn modelId="{C667654F-1D3D-4527-BF5B-8B127F263E62}" type="presOf" srcId="{EDEED6DC-9C10-48E8-B59E-EAD61E7B45AA}" destId="{5D5A5F5E-2D02-4790-BA4A-5D47C6055159}" srcOrd="0" destOrd="0" presId="urn:microsoft.com/office/officeart/2005/8/layout/venn3"/>
    <dgm:cxn modelId="{E8FA8F8A-8EC7-4441-8448-21972D517018}" type="presOf" srcId="{A77EBE89-3B4A-44A1-A991-F16C7480FF46}" destId="{2E80E655-93EA-4A0E-A477-754DDB067C27}" srcOrd="0" destOrd="0" presId="urn:microsoft.com/office/officeart/2005/8/layout/venn3"/>
    <dgm:cxn modelId="{8C7948B6-BC34-4F0B-A00C-870C03B3DBB1}" type="presOf" srcId="{49919138-1447-4B1F-A4C7-D4BE196DBC4C}" destId="{357ED95C-02CD-43E1-A2E3-2BDFCA6629AA}" srcOrd="0" destOrd="0" presId="urn:microsoft.com/office/officeart/2005/8/layout/venn3"/>
    <dgm:cxn modelId="{2E8524C1-F7DD-4C49-A53C-92302874E6C7}" srcId="{49919138-1447-4B1F-A4C7-D4BE196DBC4C}" destId="{FAF72C3D-27BD-424A-94CA-11C3AC6DFD49}" srcOrd="4" destOrd="0" parTransId="{92CDC9A0-C740-4DF9-AE9C-3DE50CC78DB8}" sibTransId="{4B06E8AF-3D9E-45E6-8479-815FA76F0131}"/>
    <dgm:cxn modelId="{405200DD-4E47-4868-B9C8-B0D95B018FAE}" srcId="{49919138-1447-4B1F-A4C7-D4BE196DBC4C}" destId="{D353F82A-C2B1-4D5E-BF80-BD8E47B6F417}" srcOrd="0" destOrd="0" parTransId="{B7ABD034-1D48-4936-B8A9-D9CEC80545AC}" sibTransId="{D475DE7D-8453-435C-B078-BEFC994F9C42}"/>
    <dgm:cxn modelId="{BCBD88FB-989D-4F34-AC88-443EE80FBC7D}" type="presOf" srcId="{BBA6D3FC-88F8-4153-AB64-C57A92985D5F}" destId="{C11A0119-47A9-4F20-8F10-D06791E8345B}" srcOrd="0" destOrd="0" presId="urn:microsoft.com/office/officeart/2005/8/layout/venn3"/>
    <dgm:cxn modelId="{54DF92A2-82B6-4912-B17E-92094892A9D5}" type="presParOf" srcId="{357ED95C-02CD-43E1-A2E3-2BDFCA6629AA}" destId="{139ACF03-F382-4B08-8292-AD23687DB18F}" srcOrd="0" destOrd="0" presId="urn:microsoft.com/office/officeart/2005/8/layout/venn3"/>
    <dgm:cxn modelId="{ED77B50B-98EB-4AF0-83EF-FA3887218E00}" type="presParOf" srcId="{357ED95C-02CD-43E1-A2E3-2BDFCA6629AA}" destId="{A24002BE-3378-4CD9-87F4-CFF803254DD7}" srcOrd="1" destOrd="0" presId="urn:microsoft.com/office/officeart/2005/8/layout/venn3"/>
    <dgm:cxn modelId="{FF1CF858-3971-4A7B-B3FD-21201EE1B9DC}" type="presParOf" srcId="{357ED95C-02CD-43E1-A2E3-2BDFCA6629AA}" destId="{5D5A5F5E-2D02-4790-BA4A-5D47C6055159}" srcOrd="2" destOrd="0" presId="urn:microsoft.com/office/officeart/2005/8/layout/venn3"/>
    <dgm:cxn modelId="{5726C2B2-BEC1-4506-A392-83CBA7BEDA9D}" type="presParOf" srcId="{357ED95C-02CD-43E1-A2E3-2BDFCA6629AA}" destId="{82F41BAE-1452-42B1-9143-2BB1D9FD355B}" srcOrd="3" destOrd="0" presId="urn:microsoft.com/office/officeart/2005/8/layout/venn3"/>
    <dgm:cxn modelId="{D5057E18-2EDE-46E7-80F1-B1FE8D7C34EF}" type="presParOf" srcId="{357ED95C-02CD-43E1-A2E3-2BDFCA6629AA}" destId="{C11A0119-47A9-4F20-8F10-D06791E8345B}" srcOrd="4" destOrd="0" presId="urn:microsoft.com/office/officeart/2005/8/layout/venn3"/>
    <dgm:cxn modelId="{4D23E39B-8582-48FA-A856-A199983DE5AE}" type="presParOf" srcId="{357ED95C-02CD-43E1-A2E3-2BDFCA6629AA}" destId="{ABB36933-8DFA-43BB-8E33-E7063D3D9049}" srcOrd="5" destOrd="0" presId="urn:microsoft.com/office/officeart/2005/8/layout/venn3"/>
    <dgm:cxn modelId="{EDD777DE-DDF7-4D97-A130-BD529EFFADA1}" type="presParOf" srcId="{357ED95C-02CD-43E1-A2E3-2BDFCA6629AA}" destId="{2E80E655-93EA-4A0E-A477-754DDB067C27}" srcOrd="6" destOrd="0" presId="urn:microsoft.com/office/officeart/2005/8/layout/venn3"/>
    <dgm:cxn modelId="{1BA791D9-C2B0-4242-A35B-32D24858DABD}" type="presParOf" srcId="{357ED95C-02CD-43E1-A2E3-2BDFCA6629AA}" destId="{2A01FB3D-5950-4833-B77F-48E548F5A8A6}" srcOrd="7" destOrd="0" presId="urn:microsoft.com/office/officeart/2005/8/layout/venn3"/>
    <dgm:cxn modelId="{67780C50-9F04-47F4-B9AB-9376AC61F3AA}" type="presParOf" srcId="{357ED95C-02CD-43E1-A2E3-2BDFCA6629AA}" destId="{5207C809-EBF9-47C6-BC3B-57D1F681DE6A}"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54A696-5E4A-423D-86DB-9957A5C1F32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022095D1-CFA0-49C1-858C-769F4C00207A}">
      <dgm:prSet phldrT="[Text]" phldr="0"/>
      <dgm:spPr/>
      <dgm:t>
        <a:bodyPr/>
        <a:lstStyle/>
        <a:p>
          <a:pPr rtl="0"/>
          <a:r>
            <a:rPr lang="en-GB">
              <a:latin typeface="Arial" panose="020B0604020202020204"/>
            </a:rPr>
            <a:t> </a:t>
          </a:r>
          <a:r>
            <a:rPr lang="en-GB" b="1">
              <a:solidFill>
                <a:srgbClr val="444444"/>
              </a:solidFill>
              <a:latin typeface="Calibri"/>
              <a:ea typeface="Calibri"/>
              <a:cs typeface="Calibri"/>
            </a:rPr>
            <a:t>D</a:t>
          </a:r>
          <a:r>
            <a:rPr lang="en-GB" b="1">
              <a:solidFill>
                <a:schemeClr val="tx1">
                  <a:lumMod val="49000"/>
                </a:schemeClr>
              </a:solidFill>
              <a:latin typeface="Calibri"/>
              <a:ea typeface="Calibri"/>
              <a:cs typeface="Calibri"/>
            </a:rPr>
            <a:t>octoral Network (STANDARD DN)</a:t>
          </a:r>
        </a:p>
      </dgm:t>
    </dgm:pt>
    <dgm:pt modelId="{C575C92B-7012-482B-850E-F3220AB2CBBF}" type="parTrans" cxnId="{3B4D8069-5C25-452C-8E56-49AA656676FE}">
      <dgm:prSet/>
      <dgm:spPr/>
      <dgm:t>
        <a:bodyPr/>
        <a:lstStyle/>
        <a:p>
          <a:endParaRPr lang="en-GB"/>
        </a:p>
      </dgm:t>
    </dgm:pt>
    <dgm:pt modelId="{2A3FD854-0A1D-46C4-A2E8-6007774B7B3C}" type="sibTrans" cxnId="{3B4D8069-5C25-452C-8E56-49AA656676FE}">
      <dgm:prSet/>
      <dgm:spPr/>
      <dgm:t>
        <a:bodyPr/>
        <a:lstStyle/>
        <a:p>
          <a:endParaRPr lang="en-GB"/>
        </a:p>
      </dgm:t>
    </dgm:pt>
    <dgm:pt modelId="{DA80F803-3D0D-4596-B286-B41318A2581C}">
      <dgm:prSet phldrT="[Text]" phldr="0"/>
      <dgm:spPr>
        <a:solidFill>
          <a:schemeClr val="accent6"/>
        </a:solidFill>
      </dgm:spPr>
      <dgm:t>
        <a:bodyPr/>
        <a:lstStyle/>
        <a:p>
          <a:pPr rtl="0"/>
          <a:r>
            <a:rPr lang="en-GB" b="1">
              <a:solidFill>
                <a:schemeClr val="tx1">
                  <a:lumMod val="49000"/>
                </a:schemeClr>
              </a:solidFill>
              <a:latin typeface="Arial" panose="020B0604020202020204"/>
            </a:rPr>
            <a:t> </a:t>
          </a:r>
          <a:r>
            <a:rPr lang="en-GB" b="1">
              <a:solidFill>
                <a:schemeClr val="tx1">
                  <a:lumMod val="49000"/>
                </a:schemeClr>
              </a:solidFill>
              <a:latin typeface="Calibri"/>
              <a:ea typeface="Calibri"/>
              <a:cs typeface="Calibri"/>
            </a:rPr>
            <a:t>Joint Doctorates </a:t>
          </a:r>
          <a:br>
            <a:rPr lang="en-GB" b="1">
              <a:solidFill>
                <a:schemeClr val="tx1">
                  <a:lumMod val="49000"/>
                </a:schemeClr>
              </a:solidFill>
              <a:latin typeface="Calibri"/>
              <a:ea typeface="Calibri"/>
              <a:cs typeface="Calibri"/>
            </a:rPr>
          </a:br>
          <a:r>
            <a:rPr lang="en-GB" b="1">
              <a:solidFill>
                <a:schemeClr val="tx1">
                  <a:lumMod val="49000"/>
                </a:schemeClr>
              </a:solidFill>
              <a:latin typeface="Calibri"/>
              <a:ea typeface="Calibri"/>
              <a:cs typeface="Calibri"/>
            </a:rPr>
            <a:t>(DN-JD)</a:t>
          </a:r>
          <a:r>
            <a:rPr lang="en-GB">
              <a:solidFill>
                <a:schemeClr val="tx1">
                  <a:lumMod val="49000"/>
                </a:schemeClr>
              </a:solidFill>
              <a:latin typeface="Calibri"/>
              <a:ea typeface="Calibri"/>
              <a:cs typeface="Calibri"/>
            </a:rPr>
            <a:t> </a:t>
          </a:r>
          <a:endParaRPr lang="en-US">
            <a:solidFill>
              <a:schemeClr val="tx1">
                <a:lumMod val="49000"/>
              </a:schemeClr>
            </a:solidFill>
            <a:latin typeface="Calibri"/>
            <a:ea typeface="Calibri"/>
            <a:cs typeface="Calibri"/>
          </a:endParaRPr>
        </a:p>
      </dgm:t>
    </dgm:pt>
    <dgm:pt modelId="{E14E2CD9-5BEE-470D-B69B-6423F53FF60A}" type="parTrans" cxnId="{40A894CC-7D3D-4516-B280-F13F48B071F6}">
      <dgm:prSet/>
      <dgm:spPr/>
      <dgm:t>
        <a:bodyPr/>
        <a:lstStyle/>
        <a:p>
          <a:endParaRPr lang="en-GB"/>
        </a:p>
      </dgm:t>
    </dgm:pt>
    <dgm:pt modelId="{2487E9AC-9F6C-4D82-8E9F-4A2D29EAFE31}" type="sibTrans" cxnId="{40A894CC-7D3D-4516-B280-F13F48B071F6}">
      <dgm:prSet/>
      <dgm:spPr/>
      <dgm:t>
        <a:bodyPr/>
        <a:lstStyle/>
        <a:p>
          <a:endParaRPr lang="en-GB"/>
        </a:p>
      </dgm:t>
    </dgm:pt>
    <dgm:pt modelId="{5A208A4F-2FA0-4BF8-8EE2-8EBE7CA0DCB6}">
      <dgm:prSet phldr="0"/>
      <dgm:spPr/>
      <dgm:t>
        <a:bodyPr/>
        <a:lstStyle/>
        <a:p>
          <a:pPr rtl="0"/>
          <a:r>
            <a:rPr lang="en-GB">
              <a:solidFill>
                <a:schemeClr val="tx1">
                  <a:lumMod val="49000"/>
                </a:schemeClr>
              </a:solidFill>
              <a:latin typeface="Calibri"/>
              <a:ea typeface="Calibri"/>
              <a:cs typeface="Calibri"/>
            </a:rPr>
            <a:t>Innovative doctoral training in </a:t>
          </a:r>
          <a:r>
            <a:rPr lang="en-GB" b="1">
              <a:solidFill>
                <a:schemeClr val="tx1">
                  <a:lumMod val="49000"/>
                </a:schemeClr>
              </a:solidFill>
              <a:latin typeface="Calibri"/>
              <a:ea typeface="Calibri"/>
              <a:cs typeface="Calibri"/>
            </a:rPr>
            <a:t>academia and/or industry </a:t>
          </a:r>
          <a:endParaRPr lang="en-US" b="1">
            <a:solidFill>
              <a:schemeClr val="tx1">
                <a:lumMod val="49000"/>
              </a:schemeClr>
            </a:solidFill>
            <a:latin typeface="Calibri"/>
            <a:ea typeface="Calibri"/>
            <a:cs typeface="Calibri"/>
          </a:endParaRPr>
        </a:p>
      </dgm:t>
    </dgm:pt>
    <dgm:pt modelId="{3E7A8B4D-9875-400C-9596-AC896F683694}" type="parTrans" cxnId="{66ED0F39-A400-4A59-BB9F-E21B8D48B8DE}">
      <dgm:prSet/>
      <dgm:spPr/>
      <dgm:t>
        <a:bodyPr/>
        <a:lstStyle/>
        <a:p>
          <a:endParaRPr lang="en-GB"/>
        </a:p>
      </dgm:t>
    </dgm:pt>
    <dgm:pt modelId="{F262CEEC-1636-415B-8719-76D83A5FC52A}" type="sibTrans" cxnId="{66ED0F39-A400-4A59-BB9F-E21B8D48B8DE}">
      <dgm:prSet/>
      <dgm:spPr/>
      <dgm:t>
        <a:bodyPr/>
        <a:lstStyle/>
        <a:p>
          <a:endParaRPr lang="en-GB"/>
        </a:p>
      </dgm:t>
    </dgm:pt>
    <dgm:pt modelId="{9D2546DD-FA8F-4A73-B702-102DC8352AE3}">
      <dgm:prSet phldr="0"/>
      <dgm:spPr/>
      <dgm:t>
        <a:bodyPr/>
        <a:lstStyle/>
        <a:p>
          <a:pPr rtl="0"/>
          <a:r>
            <a:rPr lang="en-GB">
              <a:solidFill>
                <a:schemeClr val="tx1">
                  <a:lumMod val="49000"/>
                </a:schemeClr>
              </a:solidFill>
              <a:latin typeface="Calibri"/>
              <a:ea typeface="Calibri"/>
              <a:cs typeface="Calibri"/>
            </a:rPr>
            <a:t>Project duration: </a:t>
          </a:r>
          <a:r>
            <a:rPr lang="en-GB" b="1">
              <a:solidFill>
                <a:schemeClr val="tx1">
                  <a:lumMod val="49000"/>
                </a:schemeClr>
              </a:solidFill>
              <a:latin typeface="Calibri"/>
              <a:ea typeface="Calibri"/>
              <a:cs typeface="Calibri"/>
            </a:rPr>
            <a:t>max.</a:t>
          </a:r>
          <a:r>
            <a:rPr lang="en-GB" b="0">
              <a:solidFill>
                <a:schemeClr val="tx1">
                  <a:lumMod val="49000"/>
                </a:schemeClr>
              </a:solidFill>
              <a:latin typeface="Calibri"/>
              <a:ea typeface="Calibri"/>
              <a:cs typeface="Calibri"/>
            </a:rPr>
            <a:t> </a:t>
          </a:r>
          <a:r>
            <a:rPr lang="en-GB" b="1">
              <a:solidFill>
                <a:schemeClr val="tx1">
                  <a:lumMod val="49000"/>
                </a:schemeClr>
              </a:solidFill>
              <a:latin typeface="Calibri"/>
              <a:ea typeface="Calibri"/>
              <a:cs typeface="Calibri"/>
            </a:rPr>
            <a:t>48 months</a:t>
          </a:r>
          <a:endParaRPr lang="en-US" b="0">
            <a:solidFill>
              <a:schemeClr val="tx1">
                <a:lumMod val="49000"/>
              </a:schemeClr>
            </a:solidFill>
            <a:latin typeface="Calibri"/>
            <a:ea typeface="Calibri"/>
            <a:cs typeface="Calibri"/>
          </a:endParaRPr>
        </a:p>
      </dgm:t>
    </dgm:pt>
    <dgm:pt modelId="{A96B8072-24B4-4F4B-9113-BE27E78CABF7}" type="parTrans" cxnId="{AFE714A5-58EB-4F2B-9911-59E129BC1803}">
      <dgm:prSet/>
      <dgm:spPr/>
      <dgm:t>
        <a:bodyPr/>
        <a:lstStyle/>
        <a:p>
          <a:endParaRPr lang="en-GB"/>
        </a:p>
      </dgm:t>
    </dgm:pt>
    <dgm:pt modelId="{3E3691B1-E4C0-4409-B7EB-52F7E698B72F}" type="sibTrans" cxnId="{AFE714A5-58EB-4F2B-9911-59E129BC1803}">
      <dgm:prSet/>
      <dgm:spPr/>
      <dgm:t>
        <a:bodyPr/>
        <a:lstStyle/>
        <a:p>
          <a:endParaRPr lang="en-GB"/>
        </a:p>
      </dgm:t>
    </dgm:pt>
    <dgm:pt modelId="{F82D3FF2-7E39-4B1F-97F1-DA57D3BD8190}">
      <dgm:prSet phldr="0"/>
      <dgm:spPr/>
      <dgm:t>
        <a:bodyPr/>
        <a:lstStyle/>
        <a:p>
          <a:pPr rtl="0"/>
          <a:r>
            <a:rPr lang="en-GB" b="1">
              <a:solidFill>
                <a:schemeClr val="tx1">
                  <a:lumMod val="49000"/>
                </a:schemeClr>
              </a:solidFill>
              <a:latin typeface="Calibri"/>
              <a:ea typeface="Calibri"/>
              <a:cs typeface="Calibri"/>
            </a:rPr>
            <a:t>Secondments: </a:t>
          </a:r>
          <a:r>
            <a:rPr lang="en-GB" b="0">
              <a:solidFill>
                <a:schemeClr val="tx1">
                  <a:lumMod val="49000"/>
                </a:schemeClr>
              </a:solidFill>
              <a:latin typeface="Calibri"/>
              <a:ea typeface="Calibri"/>
              <a:cs typeface="Calibri"/>
            </a:rPr>
            <a:t>worldwide,</a:t>
          </a:r>
          <a:r>
            <a:rPr lang="en-GB">
              <a:solidFill>
                <a:schemeClr val="tx1">
                  <a:lumMod val="49000"/>
                </a:schemeClr>
              </a:solidFill>
              <a:latin typeface="Calibri"/>
              <a:ea typeface="Calibri"/>
              <a:cs typeface="Calibri"/>
            </a:rPr>
            <a:t> </a:t>
          </a:r>
          <a:r>
            <a:rPr lang="en-GB" b="1">
              <a:solidFill>
                <a:schemeClr val="tx1">
                  <a:lumMod val="49000"/>
                </a:schemeClr>
              </a:solidFill>
              <a:latin typeface="Calibri"/>
              <a:ea typeface="Calibri"/>
              <a:cs typeface="Calibri"/>
            </a:rPr>
            <a:t>up to 1/3 </a:t>
          </a:r>
          <a:r>
            <a:rPr lang="en-GB" b="0">
              <a:solidFill>
                <a:schemeClr val="tx1">
                  <a:lumMod val="49000"/>
                </a:schemeClr>
              </a:solidFill>
              <a:latin typeface="Calibri"/>
              <a:ea typeface="Calibri"/>
              <a:cs typeface="Calibri"/>
            </a:rPr>
            <a:t>of the fellowship duratio</a:t>
          </a:r>
          <a:r>
            <a:rPr lang="en-GB">
              <a:solidFill>
                <a:schemeClr val="tx1">
                  <a:lumMod val="49000"/>
                </a:schemeClr>
              </a:solidFill>
              <a:latin typeface="Calibri"/>
              <a:ea typeface="Calibri"/>
              <a:cs typeface="Calibri"/>
            </a:rPr>
            <a:t>n.</a:t>
          </a:r>
          <a:endParaRPr lang="en-GB">
            <a:solidFill>
              <a:schemeClr val="tx1">
                <a:lumMod val="49000"/>
              </a:schemeClr>
            </a:solidFill>
          </a:endParaRPr>
        </a:p>
      </dgm:t>
    </dgm:pt>
    <dgm:pt modelId="{D42C783F-EF48-4E09-822F-7A378CFC235E}" type="parTrans" cxnId="{3414CAEF-56BA-43A3-A59D-FF7D61516AAB}">
      <dgm:prSet/>
      <dgm:spPr/>
      <dgm:t>
        <a:bodyPr/>
        <a:lstStyle/>
        <a:p>
          <a:endParaRPr lang="en-GB"/>
        </a:p>
      </dgm:t>
    </dgm:pt>
    <dgm:pt modelId="{8F3EEF62-6DA4-46A9-ABB2-2CD11DFD5146}" type="sibTrans" cxnId="{3414CAEF-56BA-43A3-A59D-FF7D61516AAB}">
      <dgm:prSet/>
      <dgm:spPr/>
      <dgm:t>
        <a:bodyPr/>
        <a:lstStyle/>
        <a:p>
          <a:endParaRPr lang="en-GB"/>
        </a:p>
      </dgm:t>
    </dgm:pt>
    <dgm:pt modelId="{80362C91-AE91-484B-822E-93EA11EE3D6A}">
      <dgm:prSet phldr="0"/>
      <dgm:spPr>
        <a:solidFill>
          <a:schemeClr val="accent3"/>
        </a:solidFill>
      </dgm:spPr>
      <dgm:t>
        <a:bodyPr/>
        <a:lstStyle/>
        <a:p>
          <a:pPr rtl="0"/>
          <a:r>
            <a:rPr lang="en-GB" b="1">
              <a:solidFill>
                <a:schemeClr val="tx1">
                  <a:lumMod val="49000"/>
                </a:schemeClr>
              </a:solidFill>
              <a:latin typeface="Calibri"/>
              <a:ea typeface="Calibri"/>
              <a:cs typeface="Calibri"/>
            </a:rPr>
            <a:t> Industrial Doctorates (DN-ID) </a:t>
          </a:r>
          <a:endParaRPr lang="en-US" b="1">
            <a:solidFill>
              <a:schemeClr val="tx1">
                <a:lumMod val="49000"/>
              </a:schemeClr>
            </a:solidFill>
            <a:latin typeface="Calibri"/>
            <a:ea typeface="Calibri"/>
            <a:cs typeface="Calibri"/>
          </a:endParaRPr>
        </a:p>
      </dgm:t>
    </dgm:pt>
    <dgm:pt modelId="{E01498B6-FB43-4EB0-945D-37B456293EE4}" type="parTrans" cxnId="{6345A7DF-6FFB-4C24-9FE4-61FF15971817}">
      <dgm:prSet/>
      <dgm:spPr/>
      <dgm:t>
        <a:bodyPr/>
        <a:lstStyle/>
        <a:p>
          <a:endParaRPr lang="en-GB"/>
        </a:p>
      </dgm:t>
    </dgm:pt>
    <dgm:pt modelId="{FE406546-6454-4C37-9D3C-F22E578AA48A}" type="sibTrans" cxnId="{6345A7DF-6FFB-4C24-9FE4-61FF15971817}">
      <dgm:prSet/>
      <dgm:spPr/>
      <dgm:t>
        <a:bodyPr/>
        <a:lstStyle/>
        <a:p>
          <a:endParaRPr lang="en-GB"/>
        </a:p>
      </dgm:t>
    </dgm:pt>
    <dgm:pt modelId="{8DDABC6B-EC9B-4FE1-80AF-77D906F5F0E2}">
      <dgm:prSet phldr="0"/>
      <dgm:spPr>
        <a:solidFill>
          <a:schemeClr val="accent3">
            <a:lumMod val="20000"/>
            <a:lumOff val="80000"/>
          </a:schemeClr>
        </a:solidFill>
      </dgm:spPr>
      <dgm:t>
        <a:bodyPr/>
        <a:lstStyle/>
        <a:p>
          <a:pPr rtl="0"/>
          <a:r>
            <a:rPr lang="en-GB">
              <a:solidFill>
                <a:schemeClr val="tx1">
                  <a:lumMod val="49000"/>
                </a:schemeClr>
              </a:solidFill>
              <a:latin typeface="Calibri"/>
              <a:ea typeface="Calibri"/>
              <a:cs typeface="Calibri"/>
            </a:rPr>
            <a:t>Doctoral training in </a:t>
          </a:r>
          <a:r>
            <a:rPr lang="en-GB" b="1">
              <a:solidFill>
                <a:schemeClr val="tx1">
                  <a:lumMod val="49000"/>
                </a:schemeClr>
              </a:solidFill>
              <a:latin typeface="Calibri"/>
              <a:ea typeface="Calibri"/>
              <a:cs typeface="Calibri"/>
            </a:rPr>
            <a:t>academia and industry</a:t>
          </a:r>
          <a:r>
            <a:rPr lang="en-GB">
              <a:solidFill>
                <a:schemeClr val="tx1">
                  <a:lumMod val="49000"/>
                </a:schemeClr>
              </a:solidFill>
              <a:latin typeface="Calibri"/>
              <a:ea typeface="Calibri"/>
              <a:cs typeface="Calibri"/>
            </a:rPr>
            <a:t>. </a:t>
          </a:r>
          <a:endParaRPr lang="en-US">
            <a:solidFill>
              <a:schemeClr val="tx1">
                <a:lumMod val="49000"/>
              </a:schemeClr>
            </a:solidFill>
            <a:latin typeface="Calibri"/>
            <a:ea typeface="Calibri"/>
            <a:cs typeface="Calibri"/>
          </a:endParaRPr>
        </a:p>
      </dgm:t>
    </dgm:pt>
    <dgm:pt modelId="{326C2B37-3AEE-424A-9B4A-5723212BD7C8}" type="parTrans" cxnId="{7490AB82-C17A-4475-B0E9-D25FB48149FB}">
      <dgm:prSet/>
      <dgm:spPr/>
      <dgm:t>
        <a:bodyPr/>
        <a:lstStyle/>
        <a:p>
          <a:endParaRPr lang="en-GB"/>
        </a:p>
      </dgm:t>
    </dgm:pt>
    <dgm:pt modelId="{73B9F6D4-BF1D-4125-99CA-4B9975A0EEFC}" type="sibTrans" cxnId="{7490AB82-C17A-4475-B0E9-D25FB48149FB}">
      <dgm:prSet/>
      <dgm:spPr/>
      <dgm:t>
        <a:bodyPr/>
        <a:lstStyle/>
        <a:p>
          <a:endParaRPr lang="en-GB"/>
        </a:p>
      </dgm:t>
    </dgm:pt>
    <dgm:pt modelId="{8B4E7F36-31D8-45D5-9934-D4A0E8001DF9}">
      <dgm:prSet phldr="0"/>
      <dgm:spPr/>
      <dgm:t>
        <a:bodyPr/>
        <a:lstStyle/>
        <a:p>
          <a:pPr rtl="0"/>
          <a:r>
            <a:rPr lang="en-GB">
              <a:solidFill>
                <a:schemeClr val="tx1">
                  <a:lumMod val="49000"/>
                </a:schemeClr>
              </a:solidFill>
              <a:latin typeface="Calibri"/>
              <a:ea typeface="Calibri"/>
              <a:cs typeface="Calibri"/>
            </a:rPr>
            <a:t>Project duration: </a:t>
          </a:r>
          <a:r>
            <a:rPr lang="en-GB" b="1">
              <a:solidFill>
                <a:schemeClr val="tx1">
                  <a:lumMod val="49000"/>
                </a:schemeClr>
              </a:solidFill>
              <a:latin typeface="Calibri"/>
              <a:ea typeface="Calibri"/>
              <a:cs typeface="Calibri"/>
            </a:rPr>
            <a:t>max. 48 months</a:t>
          </a:r>
          <a:endParaRPr lang="en-US" b="1">
            <a:solidFill>
              <a:schemeClr val="tx1">
                <a:lumMod val="49000"/>
              </a:schemeClr>
            </a:solidFill>
            <a:latin typeface="Calibri"/>
            <a:ea typeface="Calibri"/>
            <a:cs typeface="Calibri"/>
          </a:endParaRPr>
        </a:p>
      </dgm:t>
    </dgm:pt>
    <dgm:pt modelId="{B83DA50A-11C2-4B01-877D-797A2F215432}" type="parTrans" cxnId="{CFAA08AC-B55B-4022-86CE-E54FF499B3E0}">
      <dgm:prSet/>
      <dgm:spPr/>
      <dgm:t>
        <a:bodyPr/>
        <a:lstStyle/>
        <a:p>
          <a:endParaRPr lang="en-GB"/>
        </a:p>
      </dgm:t>
    </dgm:pt>
    <dgm:pt modelId="{4D3DBED1-1DB6-492B-A977-799329206D6B}" type="sibTrans" cxnId="{CFAA08AC-B55B-4022-86CE-E54FF499B3E0}">
      <dgm:prSet/>
      <dgm:spPr/>
      <dgm:t>
        <a:bodyPr/>
        <a:lstStyle/>
        <a:p>
          <a:endParaRPr lang="en-GB"/>
        </a:p>
      </dgm:t>
    </dgm:pt>
    <dgm:pt modelId="{89BED524-8917-4452-B660-16784A4A6FFF}">
      <dgm:prSet phldr="0"/>
      <dgm:spPr/>
      <dgm:t>
        <a:bodyPr/>
        <a:lstStyle/>
        <a:p>
          <a:pPr rtl="0"/>
          <a:r>
            <a:rPr lang="en-GB" b="1">
              <a:solidFill>
                <a:schemeClr val="tx1">
                  <a:lumMod val="49000"/>
                </a:schemeClr>
              </a:solidFill>
              <a:latin typeface="Calibri"/>
              <a:ea typeface="Calibri"/>
              <a:cs typeface="Calibri"/>
            </a:rPr>
            <a:t>No limit on secondment duration</a:t>
          </a:r>
          <a:endParaRPr lang="en-US" b="1">
            <a:solidFill>
              <a:schemeClr val="tx1">
                <a:lumMod val="49000"/>
              </a:schemeClr>
            </a:solidFill>
            <a:latin typeface="Calibri"/>
            <a:ea typeface="Calibri"/>
            <a:cs typeface="Calibri"/>
          </a:endParaRPr>
        </a:p>
      </dgm:t>
    </dgm:pt>
    <dgm:pt modelId="{3D3D76DF-F817-430F-8EB5-D3F18B250DF0}" type="parTrans" cxnId="{B66A773B-0F8B-490F-939B-EFF0A3385D17}">
      <dgm:prSet/>
      <dgm:spPr/>
      <dgm:t>
        <a:bodyPr/>
        <a:lstStyle/>
        <a:p>
          <a:endParaRPr lang="en-GB"/>
        </a:p>
      </dgm:t>
    </dgm:pt>
    <dgm:pt modelId="{21CD02D1-49FA-44B9-AFDD-338B9037DEC0}" type="sibTrans" cxnId="{B66A773B-0F8B-490F-939B-EFF0A3385D17}">
      <dgm:prSet/>
      <dgm:spPr/>
      <dgm:t>
        <a:bodyPr/>
        <a:lstStyle/>
        <a:p>
          <a:endParaRPr lang="en-GB"/>
        </a:p>
      </dgm:t>
    </dgm:pt>
    <dgm:pt modelId="{3FFD06E6-B680-4D4A-BA79-593E6BB805ED}">
      <dgm:prSet phldr="0"/>
      <dgm:spPr>
        <a:solidFill>
          <a:schemeClr val="accent6">
            <a:lumMod val="20000"/>
            <a:lumOff val="80000"/>
          </a:schemeClr>
        </a:solidFill>
      </dgm:spPr>
      <dgm:t>
        <a:bodyPr/>
        <a:lstStyle/>
        <a:p>
          <a:pPr rtl="0"/>
          <a:r>
            <a:rPr lang="en-GB">
              <a:solidFill>
                <a:schemeClr val="tx1">
                  <a:lumMod val="49000"/>
                </a:schemeClr>
              </a:solidFill>
              <a:latin typeface="Calibri"/>
              <a:ea typeface="Calibri"/>
              <a:cs typeface="Calibri"/>
            </a:rPr>
            <a:t>Integrated doctoral training leading to </a:t>
          </a:r>
          <a:r>
            <a:rPr lang="en-GB" b="1">
              <a:solidFill>
                <a:schemeClr val="tx1">
                  <a:lumMod val="49000"/>
                </a:schemeClr>
              </a:solidFill>
              <a:latin typeface="Calibri"/>
              <a:ea typeface="Calibri"/>
              <a:cs typeface="Calibri"/>
            </a:rPr>
            <a:t>joint, double or multiple doctoral degrees</a:t>
          </a:r>
          <a:r>
            <a:rPr lang="en-GB">
              <a:solidFill>
                <a:schemeClr val="tx1">
                  <a:lumMod val="49000"/>
                </a:schemeClr>
              </a:solidFill>
              <a:latin typeface="Calibri"/>
              <a:ea typeface="Calibri"/>
              <a:cs typeface="Calibri"/>
            </a:rPr>
            <a:t>.</a:t>
          </a:r>
          <a:endParaRPr lang="en-US" b="1">
            <a:solidFill>
              <a:schemeClr val="tx1">
                <a:lumMod val="49000"/>
              </a:schemeClr>
            </a:solidFill>
            <a:latin typeface="Calibri"/>
            <a:ea typeface="Calibri"/>
            <a:cs typeface="Calibri"/>
          </a:endParaRPr>
        </a:p>
      </dgm:t>
    </dgm:pt>
    <dgm:pt modelId="{EC57A3FE-9C68-4A26-9375-0D6715E0E23F}" type="parTrans" cxnId="{666E793F-C9FD-4CCB-AF61-7B3334B2CD73}">
      <dgm:prSet/>
      <dgm:spPr/>
      <dgm:t>
        <a:bodyPr/>
        <a:lstStyle/>
        <a:p>
          <a:endParaRPr lang="en-GB"/>
        </a:p>
      </dgm:t>
    </dgm:pt>
    <dgm:pt modelId="{802EEF04-DCFF-415D-A990-59EEE4571A8D}" type="sibTrans" cxnId="{666E793F-C9FD-4CCB-AF61-7B3334B2CD73}">
      <dgm:prSet/>
      <dgm:spPr/>
      <dgm:t>
        <a:bodyPr/>
        <a:lstStyle/>
        <a:p>
          <a:endParaRPr lang="en-GB"/>
        </a:p>
      </dgm:t>
    </dgm:pt>
    <dgm:pt modelId="{09026C17-D4EC-4F2D-A590-E1F784578AD4}">
      <dgm:prSet phldr="0"/>
      <dgm:spPr/>
      <dgm:t>
        <a:bodyPr/>
        <a:lstStyle/>
        <a:p>
          <a:pPr rtl="0"/>
          <a:r>
            <a:rPr lang="en-GB">
              <a:solidFill>
                <a:schemeClr val="tx1">
                  <a:lumMod val="49000"/>
                </a:schemeClr>
              </a:solidFill>
              <a:latin typeface="Calibri"/>
              <a:ea typeface="Calibri"/>
              <a:cs typeface="Calibri"/>
            </a:rPr>
            <a:t>Enrolment in </a:t>
          </a:r>
          <a:r>
            <a:rPr lang="en-GB" b="1">
              <a:solidFill>
                <a:schemeClr val="tx1">
                  <a:lumMod val="49000"/>
                </a:schemeClr>
              </a:solidFill>
              <a:latin typeface="Calibri"/>
              <a:ea typeface="Calibri"/>
              <a:cs typeface="Calibri"/>
            </a:rPr>
            <a:t>joint/double or multiple PhD</a:t>
          </a:r>
          <a:r>
            <a:rPr lang="en-GB">
              <a:solidFill>
                <a:schemeClr val="tx1">
                  <a:lumMod val="49000"/>
                </a:schemeClr>
              </a:solidFill>
              <a:latin typeface="Calibri"/>
              <a:ea typeface="Calibri"/>
              <a:cs typeface="Calibri"/>
            </a:rPr>
            <a:t> </a:t>
          </a:r>
          <a:r>
            <a:rPr lang="en-GB" u="sng">
              <a:solidFill>
                <a:schemeClr val="tx1">
                  <a:lumMod val="49000"/>
                </a:schemeClr>
              </a:solidFill>
              <a:latin typeface="Calibri"/>
              <a:ea typeface="Calibri"/>
              <a:cs typeface="Calibri"/>
            </a:rPr>
            <a:t>(at least 1 EU MS/AC)</a:t>
          </a:r>
        </a:p>
      </dgm:t>
    </dgm:pt>
    <dgm:pt modelId="{B41EDF88-2E5D-452C-B30A-F5818AB62699}" type="parTrans" cxnId="{13639E4D-4F9E-421A-98CD-14D43341C466}">
      <dgm:prSet/>
      <dgm:spPr/>
      <dgm:t>
        <a:bodyPr/>
        <a:lstStyle/>
        <a:p>
          <a:endParaRPr lang="en-GB"/>
        </a:p>
      </dgm:t>
    </dgm:pt>
    <dgm:pt modelId="{5407A117-6EF0-4CF3-AC05-57AD13EF1AED}" type="sibTrans" cxnId="{13639E4D-4F9E-421A-98CD-14D43341C466}">
      <dgm:prSet/>
      <dgm:spPr/>
      <dgm:t>
        <a:bodyPr/>
        <a:lstStyle/>
        <a:p>
          <a:endParaRPr lang="en-GB"/>
        </a:p>
      </dgm:t>
    </dgm:pt>
    <dgm:pt modelId="{D53123DB-F5F1-4E34-BD59-25DDE6BD8850}">
      <dgm:prSet phldr="0"/>
      <dgm:spPr/>
      <dgm:t>
        <a:bodyPr/>
        <a:lstStyle/>
        <a:p>
          <a:pPr rtl="0"/>
          <a:r>
            <a:rPr lang="en-GB">
              <a:solidFill>
                <a:schemeClr val="tx1">
                  <a:lumMod val="49000"/>
                </a:schemeClr>
              </a:solidFill>
              <a:latin typeface="Calibri"/>
              <a:ea typeface="Calibri"/>
              <a:cs typeface="Calibri"/>
            </a:rPr>
            <a:t>PhD duration: </a:t>
          </a:r>
          <a:r>
            <a:rPr lang="en-GB" b="1">
              <a:solidFill>
                <a:schemeClr val="tx1">
                  <a:lumMod val="49000"/>
                </a:schemeClr>
              </a:solidFill>
              <a:latin typeface="Calibri"/>
              <a:ea typeface="Calibri"/>
              <a:cs typeface="Calibri"/>
            </a:rPr>
            <a:t>min. 3/ max. 36 months</a:t>
          </a:r>
          <a:endParaRPr lang="en-GB" b="1">
            <a:solidFill>
              <a:schemeClr val="tx1">
                <a:lumMod val="49000"/>
              </a:schemeClr>
            </a:solidFill>
          </a:endParaRPr>
        </a:p>
      </dgm:t>
    </dgm:pt>
    <dgm:pt modelId="{97B11E0D-9DA4-477A-96FA-34313CF42C9E}" type="parTrans" cxnId="{6EA3BBA4-6DD4-436B-913D-CE6685581795}">
      <dgm:prSet/>
      <dgm:spPr/>
      <dgm:t>
        <a:bodyPr/>
        <a:lstStyle/>
        <a:p>
          <a:endParaRPr lang="en-GB"/>
        </a:p>
      </dgm:t>
    </dgm:pt>
    <dgm:pt modelId="{88A57038-FEC8-4A70-8D87-022BA1C4E15B}" type="sibTrans" cxnId="{6EA3BBA4-6DD4-436B-913D-CE6685581795}">
      <dgm:prSet/>
      <dgm:spPr/>
      <dgm:t>
        <a:bodyPr/>
        <a:lstStyle/>
        <a:p>
          <a:endParaRPr lang="en-GB"/>
        </a:p>
      </dgm:t>
    </dgm:pt>
    <dgm:pt modelId="{3AA52665-7FEE-4526-94ED-86E8005C2095}">
      <dgm:prSet phldr="0"/>
      <dgm:spPr>
        <a:solidFill>
          <a:schemeClr val="accent3">
            <a:lumMod val="20000"/>
            <a:lumOff val="80000"/>
          </a:schemeClr>
        </a:solidFill>
      </dgm:spPr>
      <dgm:t>
        <a:bodyPr/>
        <a:lstStyle/>
        <a:p>
          <a:pPr rtl="0"/>
          <a:r>
            <a:rPr lang="en-GB" b="1" dirty="0">
              <a:solidFill>
                <a:schemeClr val="tx1">
                  <a:lumMod val="49000"/>
                </a:schemeClr>
              </a:solidFill>
              <a:latin typeface="Calibri"/>
              <a:ea typeface="Calibri"/>
              <a:cs typeface="Calibri"/>
            </a:rPr>
            <a:t>Joint supervision</a:t>
          </a:r>
          <a:r>
            <a:rPr lang="en-GB" dirty="0">
              <a:solidFill>
                <a:schemeClr val="tx1">
                  <a:lumMod val="49000"/>
                </a:schemeClr>
              </a:solidFill>
              <a:latin typeface="Calibri"/>
              <a:ea typeface="Calibri"/>
              <a:cs typeface="Calibri"/>
            </a:rPr>
            <a:t> between academic and non-academic organisations.</a:t>
          </a:r>
          <a:endParaRPr lang="en-GB" dirty="0">
            <a:solidFill>
              <a:schemeClr val="tx1">
                <a:lumMod val="49000"/>
              </a:schemeClr>
            </a:solidFill>
          </a:endParaRPr>
        </a:p>
      </dgm:t>
    </dgm:pt>
    <dgm:pt modelId="{77A6B54B-42FE-4730-9F21-791B412BDA31}" type="parTrans" cxnId="{45B58F0A-E413-4A65-A5B4-377E58F11EA6}">
      <dgm:prSet/>
      <dgm:spPr/>
      <dgm:t>
        <a:bodyPr/>
        <a:lstStyle/>
        <a:p>
          <a:endParaRPr lang="en-GB"/>
        </a:p>
      </dgm:t>
    </dgm:pt>
    <dgm:pt modelId="{583179AB-229C-4A4D-B566-93C6FBBC1788}" type="sibTrans" cxnId="{45B58F0A-E413-4A65-A5B4-377E58F11EA6}">
      <dgm:prSet/>
      <dgm:spPr/>
      <dgm:t>
        <a:bodyPr/>
        <a:lstStyle/>
        <a:p>
          <a:endParaRPr lang="en-GB"/>
        </a:p>
      </dgm:t>
    </dgm:pt>
    <dgm:pt modelId="{16ECBF16-51AA-44CC-BD1E-CD9BAF095F43}">
      <dgm:prSet phldr="0"/>
      <dgm:spPr/>
      <dgm:t>
        <a:bodyPr/>
        <a:lstStyle/>
        <a:p>
          <a:pPr rtl="0"/>
          <a:r>
            <a:rPr lang="en-GB">
              <a:solidFill>
                <a:schemeClr val="tx1">
                  <a:lumMod val="49000"/>
                </a:schemeClr>
              </a:solidFill>
              <a:latin typeface="Calibri"/>
              <a:ea typeface="Calibri"/>
              <a:cs typeface="Calibri"/>
            </a:rPr>
            <a:t>PhD duration: </a:t>
          </a:r>
          <a:r>
            <a:rPr lang="en-GB" b="1">
              <a:solidFill>
                <a:schemeClr val="tx1">
                  <a:lumMod val="49000"/>
                </a:schemeClr>
              </a:solidFill>
              <a:latin typeface="Calibri"/>
              <a:ea typeface="Calibri"/>
              <a:cs typeface="Calibri"/>
            </a:rPr>
            <a:t>min. 3/max. 36 months</a:t>
          </a:r>
          <a:r>
            <a:rPr lang="en-GB">
              <a:solidFill>
                <a:schemeClr val="tx1">
                  <a:lumMod val="49000"/>
                </a:schemeClr>
              </a:solidFill>
              <a:latin typeface="Calibri"/>
              <a:ea typeface="Calibri"/>
              <a:cs typeface="Calibri"/>
            </a:rPr>
            <a:t> </a:t>
          </a:r>
        </a:p>
      </dgm:t>
    </dgm:pt>
    <dgm:pt modelId="{1FB3D68A-322C-410B-8F72-BA93DC820543}" type="parTrans" cxnId="{5310236D-F98B-480E-928E-797628FFCE1E}">
      <dgm:prSet/>
      <dgm:spPr/>
      <dgm:t>
        <a:bodyPr/>
        <a:lstStyle/>
        <a:p>
          <a:endParaRPr lang="en-GB"/>
        </a:p>
      </dgm:t>
    </dgm:pt>
    <dgm:pt modelId="{E5469450-67F2-474F-B81A-B66357EF26FF}" type="sibTrans" cxnId="{5310236D-F98B-480E-928E-797628FFCE1E}">
      <dgm:prSet/>
      <dgm:spPr/>
      <dgm:t>
        <a:bodyPr/>
        <a:lstStyle/>
        <a:p>
          <a:endParaRPr lang="en-GB"/>
        </a:p>
      </dgm:t>
    </dgm:pt>
    <dgm:pt modelId="{6F36CD8D-EB3C-4511-89D9-3E24C356D339}">
      <dgm:prSet phldr="0"/>
      <dgm:spPr/>
      <dgm:t>
        <a:bodyPr/>
        <a:lstStyle/>
        <a:p>
          <a:pPr rtl="0"/>
          <a:r>
            <a:rPr lang="en-GB" b="1">
              <a:solidFill>
                <a:schemeClr val="tx1">
                  <a:lumMod val="49000"/>
                </a:schemeClr>
              </a:solidFill>
              <a:latin typeface="Calibri"/>
              <a:ea typeface="Calibri"/>
              <a:cs typeface="Calibri"/>
            </a:rPr>
            <a:t>Min. 50%</a:t>
          </a:r>
          <a:r>
            <a:rPr lang="en-GB" b="0">
              <a:solidFill>
                <a:schemeClr val="tx1">
                  <a:lumMod val="49000"/>
                </a:schemeClr>
              </a:solidFill>
              <a:latin typeface="Calibri"/>
              <a:ea typeface="Calibri"/>
              <a:cs typeface="Calibri"/>
            </a:rPr>
            <a:t> of fellowship duration in the non- academic sector </a:t>
          </a:r>
        </a:p>
      </dgm:t>
    </dgm:pt>
    <dgm:pt modelId="{D9F75E38-406B-4474-8637-DBAF467D21A0}" type="parTrans" cxnId="{8642B90D-7058-4306-BD93-64123EC64EFF}">
      <dgm:prSet/>
      <dgm:spPr/>
      <dgm:t>
        <a:bodyPr/>
        <a:lstStyle/>
        <a:p>
          <a:endParaRPr lang="en-GB"/>
        </a:p>
      </dgm:t>
    </dgm:pt>
    <dgm:pt modelId="{93E42D05-EAE4-4C1B-83E1-1197DE791DAA}" type="sibTrans" cxnId="{8642B90D-7058-4306-BD93-64123EC64EFF}">
      <dgm:prSet/>
      <dgm:spPr/>
      <dgm:t>
        <a:bodyPr/>
        <a:lstStyle/>
        <a:p>
          <a:endParaRPr lang="en-GB"/>
        </a:p>
      </dgm:t>
    </dgm:pt>
    <dgm:pt modelId="{3D75CDD6-4FCE-407D-BFBA-CD41C3914EFD}">
      <dgm:prSet phldr="0"/>
      <dgm:spPr/>
      <dgm:t>
        <a:bodyPr/>
        <a:lstStyle/>
        <a:p>
          <a:pPr rtl="0"/>
          <a:r>
            <a:rPr lang="en-GB" b="1">
              <a:solidFill>
                <a:schemeClr val="tx1">
                  <a:lumMod val="49000"/>
                </a:schemeClr>
              </a:solidFill>
              <a:latin typeface="Calibri"/>
              <a:ea typeface="Calibri"/>
              <a:cs typeface="Calibri"/>
            </a:rPr>
            <a:t>Joint admission, selection, training and supervision</a:t>
          </a:r>
          <a:r>
            <a:rPr lang="en-GB">
              <a:solidFill>
                <a:schemeClr val="tx1">
                  <a:lumMod val="49000"/>
                </a:schemeClr>
              </a:solidFill>
              <a:latin typeface="Calibri"/>
              <a:ea typeface="Calibri"/>
              <a:cs typeface="Calibri"/>
            </a:rPr>
            <a:t> by the PhD awarding institutions</a:t>
          </a:r>
          <a:endParaRPr lang="en-GB">
            <a:solidFill>
              <a:schemeClr val="tx1">
                <a:lumMod val="49000"/>
              </a:schemeClr>
            </a:solidFill>
          </a:endParaRPr>
        </a:p>
      </dgm:t>
    </dgm:pt>
    <dgm:pt modelId="{A9C064B1-56E0-4749-A81D-D2C572AB2621}" type="parTrans" cxnId="{6BF94CFE-7283-411E-8CF6-7223D770EEB3}">
      <dgm:prSet/>
      <dgm:spPr/>
      <dgm:t>
        <a:bodyPr/>
        <a:lstStyle/>
        <a:p>
          <a:endParaRPr lang="en-GB"/>
        </a:p>
      </dgm:t>
    </dgm:pt>
    <dgm:pt modelId="{1E6C8CD4-1DF2-4B42-B13E-3A17466B535C}" type="sibTrans" cxnId="{6BF94CFE-7283-411E-8CF6-7223D770EEB3}">
      <dgm:prSet/>
      <dgm:spPr/>
      <dgm:t>
        <a:bodyPr/>
        <a:lstStyle/>
        <a:p>
          <a:endParaRPr lang="en-GB"/>
        </a:p>
      </dgm:t>
    </dgm:pt>
    <dgm:pt modelId="{8FCD7AC2-7E5F-4F04-A650-5DC91BCE7822}">
      <dgm:prSet phldr="0"/>
      <dgm:spPr/>
      <dgm:t>
        <a:bodyPr/>
        <a:lstStyle/>
        <a:p>
          <a:pPr rtl="0"/>
          <a:r>
            <a:rPr lang="en-GB">
              <a:solidFill>
                <a:schemeClr val="tx1">
                  <a:lumMod val="49000"/>
                </a:schemeClr>
              </a:solidFill>
              <a:latin typeface="Calibri"/>
              <a:ea typeface="Calibri"/>
              <a:cs typeface="Calibri"/>
            </a:rPr>
            <a:t>Project duration: </a:t>
          </a:r>
          <a:r>
            <a:rPr lang="en-GB" b="1">
              <a:solidFill>
                <a:schemeClr val="tx1">
                  <a:lumMod val="49000"/>
                </a:schemeClr>
              </a:solidFill>
              <a:latin typeface="Calibri"/>
              <a:ea typeface="Calibri"/>
              <a:cs typeface="Calibri"/>
            </a:rPr>
            <a:t>max. 60 months</a:t>
          </a:r>
          <a:endParaRPr lang="en-US" b="1">
            <a:solidFill>
              <a:schemeClr val="tx1">
                <a:lumMod val="49000"/>
              </a:schemeClr>
            </a:solidFill>
            <a:latin typeface="Calibri"/>
            <a:ea typeface="Calibri"/>
            <a:cs typeface="Calibri"/>
          </a:endParaRPr>
        </a:p>
      </dgm:t>
    </dgm:pt>
    <dgm:pt modelId="{BD77A9ED-E962-41E9-8DC0-CFD2CC3DA6B6}" type="parTrans" cxnId="{02D6C041-A5B3-4B7E-A73C-ACDF636D740D}">
      <dgm:prSet/>
      <dgm:spPr/>
      <dgm:t>
        <a:bodyPr/>
        <a:lstStyle/>
        <a:p>
          <a:endParaRPr lang="en-GB"/>
        </a:p>
      </dgm:t>
    </dgm:pt>
    <dgm:pt modelId="{6650B8FE-2A3D-4FB7-B6F9-F1B9CC92575D}" type="sibTrans" cxnId="{02D6C041-A5B3-4B7E-A73C-ACDF636D740D}">
      <dgm:prSet/>
      <dgm:spPr/>
      <dgm:t>
        <a:bodyPr/>
        <a:lstStyle/>
        <a:p>
          <a:endParaRPr lang="en-GB"/>
        </a:p>
      </dgm:t>
    </dgm:pt>
    <dgm:pt modelId="{24EA553D-20FE-4D5B-B6B6-2E4387CA1210}">
      <dgm:prSet phldr="0"/>
      <dgm:spPr/>
      <dgm:t>
        <a:bodyPr/>
        <a:lstStyle/>
        <a:p>
          <a:pPr rtl="0"/>
          <a:r>
            <a:rPr lang="en-GB">
              <a:solidFill>
                <a:schemeClr val="tx1">
                  <a:lumMod val="49000"/>
                </a:schemeClr>
              </a:solidFill>
              <a:latin typeface="Calibri"/>
              <a:ea typeface="Calibri"/>
              <a:cs typeface="Calibri"/>
            </a:rPr>
            <a:t>PhD duration: </a:t>
          </a:r>
          <a:r>
            <a:rPr lang="en-GB" b="1">
              <a:solidFill>
                <a:schemeClr val="tx1">
                  <a:lumMod val="49000"/>
                </a:schemeClr>
              </a:solidFill>
              <a:latin typeface="Calibri"/>
              <a:ea typeface="Calibri"/>
              <a:cs typeface="Calibri"/>
            </a:rPr>
            <a:t>min. 3/max. 48 months </a:t>
          </a:r>
          <a:endParaRPr lang="en-US" b="1">
            <a:solidFill>
              <a:schemeClr val="tx1">
                <a:lumMod val="49000"/>
              </a:schemeClr>
            </a:solidFill>
            <a:latin typeface="Calibri"/>
            <a:ea typeface="Calibri"/>
            <a:cs typeface="Calibri"/>
          </a:endParaRPr>
        </a:p>
      </dgm:t>
    </dgm:pt>
    <dgm:pt modelId="{6739C433-3B00-4DF3-848B-C69E9A290E5E}" type="parTrans" cxnId="{8C32F453-B347-446D-AF12-7B125BA5C9DA}">
      <dgm:prSet/>
      <dgm:spPr/>
      <dgm:t>
        <a:bodyPr/>
        <a:lstStyle/>
        <a:p>
          <a:endParaRPr lang="en-GB"/>
        </a:p>
      </dgm:t>
    </dgm:pt>
    <dgm:pt modelId="{DA92634D-62F5-44C5-8A4B-D0FBF5C87843}" type="sibTrans" cxnId="{8C32F453-B347-446D-AF12-7B125BA5C9DA}">
      <dgm:prSet/>
      <dgm:spPr/>
      <dgm:t>
        <a:bodyPr/>
        <a:lstStyle/>
        <a:p>
          <a:endParaRPr lang="en-GB"/>
        </a:p>
      </dgm:t>
    </dgm:pt>
    <dgm:pt modelId="{B3578F75-D6EA-4510-BC31-9A34DA459EF0}">
      <dgm:prSet phldr="0"/>
      <dgm:spPr/>
      <dgm:t>
        <a:bodyPr/>
        <a:lstStyle/>
        <a:p>
          <a:pPr rtl="0"/>
          <a:r>
            <a:rPr lang="en-GB" b="1">
              <a:solidFill>
                <a:schemeClr val="tx1">
                  <a:lumMod val="49000"/>
                </a:schemeClr>
              </a:solidFill>
              <a:latin typeface="Calibri"/>
              <a:ea typeface="Calibri"/>
              <a:cs typeface="Calibri"/>
            </a:rPr>
            <a:t>No limit on secondment duration</a:t>
          </a:r>
          <a:endParaRPr lang="en-US" b="1">
            <a:solidFill>
              <a:schemeClr val="tx1">
                <a:lumMod val="49000"/>
              </a:schemeClr>
            </a:solidFill>
            <a:latin typeface="Calibri"/>
            <a:ea typeface="Calibri"/>
            <a:cs typeface="Calibri"/>
          </a:endParaRPr>
        </a:p>
      </dgm:t>
    </dgm:pt>
    <dgm:pt modelId="{C7E894A0-4725-48A9-B2E2-FC984D6090B9}" type="parTrans" cxnId="{D9D3F28E-4D8A-45E0-AED4-C170DAE12C35}">
      <dgm:prSet/>
      <dgm:spPr/>
      <dgm:t>
        <a:bodyPr/>
        <a:lstStyle/>
        <a:p>
          <a:endParaRPr lang="en-GB"/>
        </a:p>
      </dgm:t>
    </dgm:pt>
    <dgm:pt modelId="{67E7CEF7-7095-4823-A3F6-78249CC48293}" type="sibTrans" cxnId="{D9D3F28E-4D8A-45E0-AED4-C170DAE12C35}">
      <dgm:prSet/>
      <dgm:spPr/>
      <dgm:t>
        <a:bodyPr/>
        <a:lstStyle/>
        <a:p>
          <a:endParaRPr lang="en-GB"/>
        </a:p>
      </dgm:t>
    </dgm:pt>
    <dgm:pt modelId="{99A2D880-3F4B-4AC6-885E-05D88188A12F}">
      <dgm:prSet phldr="0"/>
      <dgm:spPr/>
      <dgm:t>
        <a:bodyPr/>
        <a:lstStyle/>
        <a:p>
          <a:pPr rtl="0"/>
          <a:r>
            <a:rPr lang="en-GB" b="0">
              <a:solidFill>
                <a:schemeClr val="tx1">
                  <a:lumMod val="49000"/>
                </a:schemeClr>
              </a:solidFill>
              <a:latin typeface="Calibri"/>
              <a:ea typeface="Calibri"/>
              <a:cs typeface="Calibri"/>
            </a:rPr>
            <a:t>Non-academic sector as </a:t>
          </a:r>
          <a:r>
            <a:rPr lang="en-GB" b="1">
              <a:solidFill>
                <a:schemeClr val="tx1">
                  <a:lumMod val="49000"/>
                </a:schemeClr>
              </a:solidFill>
              <a:latin typeface="Calibri"/>
              <a:ea typeface="Calibri"/>
              <a:cs typeface="Calibri"/>
            </a:rPr>
            <a:t>beneficiary or associated partner </a:t>
          </a:r>
        </a:p>
      </dgm:t>
    </dgm:pt>
    <dgm:pt modelId="{BE65AD7C-BD54-4D86-8E14-85E857F7DBDD}" type="parTrans" cxnId="{9E0FC019-4E6C-4365-8B9A-2DC6B3E090F1}">
      <dgm:prSet/>
      <dgm:spPr/>
      <dgm:t>
        <a:bodyPr/>
        <a:lstStyle/>
        <a:p>
          <a:endParaRPr lang="en-GB"/>
        </a:p>
      </dgm:t>
    </dgm:pt>
    <dgm:pt modelId="{68040724-358F-4E1D-97FA-E687A85E0068}" type="sibTrans" cxnId="{9E0FC019-4E6C-4365-8B9A-2DC6B3E090F1}">
      <dgm:prSet/>
      <dgm:spPr/>
      <dgm:t>
        <a:bodyPr/>
        <a:lstStyle/>
        <a:p>
          <a:endParaRPr lang="en-GB"/>
        </a:p>
      </dgm:t>
    </dgm:pt>
    <dgm:pt modelId="{001653F1-A2B8-4DDC-BE4D-2028C4B5DEA7}" type="pres">
      <dgm:prSet presAssocID="{8654A696-5E4A-423D-86DB-9957A5C1F325}" presName="Name0" presStyleCnt="0">
        <dgm:presLayoutVars>
          <dgm:dir/>
          <dgm:animLvl val="lvl"/>
          <dgm:resizeHandles val="exact"/>
        </dgm:presLayoutVars>
      </dgm:prSet>
      <dgm:spPr/>
    </dgm:pt>
    <dgm:pt modelId="{2B4AF27F-39AE-4907-85BA-F32D28600EC1}" type="pres">
      <dgm:prSet presAssocID="{022095D1-CFA0-49C1-858C-769F4C00207A}" presName="composite" presStyleCnt="0"/>
      <dgm:spPr/>
    </dgm:pt>
    <dgm:pt modelId="{F552B285-8FE2-47B1-AC63-3128CD275846}" type="pres">
      <dgm:prSet presAssocID="{022095D1-CFA0-49C1-858C-769F4C00207A}" presName="parTx" presStyleLbl="alignNode1" presStyleIdx="0" presStyleCnt="3">
        <dgm:presLayoutVars>
          <dgm:chMax val="0"/>
          <dgm:chPref val="0"/>
          <dgm:bulletEnabled val="1"/>
        </dgm:presLayoutVars>
      </dgm:prSet>
      <dgm:spPr/>
    </dgm:pt>
    <dgm:pt modelId="{5994A91B-8A2A-4D76-A04F-6FE54BF9EF2F}" type="pres">
      <dgm:prSet presAssocID="{022095D1-CFA0-49C1-858C-769F4C00207A}" presName="desTx" presStyleLbl="alignAccFollowNode1" presStyleIdx="0" presStyleCnt="3">
        <dgm:presLayoutVars>
          <dgm:bulletEnabled val="1"/>
        </dgm:presLayoutVars>
      </dgm:prSet>
      <dgm:spPr/>
    </dgm:pt>
    <dgm:pt modelId="{FFED24EA-9F50-4CDB-B221-FF2F8428A29C}" type="pres">
      <dgm:prSet presAssocID="{2A3FD854-0A1D-46C4-A2E8-6007774B7B3C}" presName="space" presStyleCnt="0"/>
      <dgm:spPr/>
    </dgm:pt>
    <dgm:pt modelId="{D6D30B1A-8A72-4DAD-B191-5D9E03A42A1B}" type="pres">
      <dgm:prSet presAssocID="{80362C91-AE91-484B-822E-93EA11EE3D6A}" presName="composite" presStyleCnt="0"/>
      <dgm:spPr/>
    </dgm:pt>
    <dgm:pt modelId="{21D446B5-2064-4B60-9E90-6567D21D129A}" type="pres">
      <dgm:prSet presAssocID="{80362C91-AE91-484B-822E-93EA11EE3D6A}" presName="parTx" presStyleLbl="alignNode1" presStyleIdx="1" presStyleCnt="3">
        <dgm:presLayoutVars>
          <dgm:chMax val="0"/>
          <dgm:chPref val="0"/>
          <dgm:bulletEnabled val="1"/>
        </dgm:presLayoutVars>
      </dgm:prSet>
      <dgm:spPr/>
    </dgm:pt>
    <dgm:pt modelId="{39E79732-DB9D-4555-9F04-DC436B3DAB6B}" type="pres">
      <dgm:prSet presAssocID="{80362C91-AE91-484B-822E-93EA11EE3D6A}" presName="desTx" presStyleLbl="alignAccFollowNode1" presStyleIdx="1" presStyleCnt="3">
        <dgm:presLayoutVars>
          <dgm:bulletEnabled val="1"/>
        </dgm:presLayoutVars>
      </dgm:prSet>
      <dgm:spPr/>
    </dgm:pt>
    <dgm:pt modelId="{23847C48-2E73-43C9-89DA-10EA7229B93B}" type="pres">
      <dgm:prSet presAssocID="{FE406546-6454-4C37-9D3C-F22E578AA48A}" presName="space" presStyleCnt="0"/>
      <dgm:spPr/>
    </dgm:pt>
    <dgm:pt modelId="{5A0135A6-7FD2-4257-AF47-7ECB8658E593}" type="pres">
      <dgm:prSet presAssocID="{DA80F803-3D0D-4596-B286-B41318A2581C}" presName="composite" presStyleCnt="0"/>
      <dgm:spPr/>
    </dgm:pt>
    <dgm:pt modelId="{D05BC160-2DF8-4398-9511-EFBB4ABD6AAB}" type="pres">
      <dgm:prSet presAssocID="{DA80F803-3D0D-4596-B286-B41318A2581C}" presName="parTx" presStyleLbl="alignNode1" presStyleIdx="2" presStyleCnt="3">
        <dgm:presLayoutVars>
          <dgm:chMax val="0"/>
          <dgm:chPref val="0"/>
          <dgm:bulletEnabled val="1"/>
        </dgm:presLayoutVars>
      </dgm:prSet>
      <dgm:spPr/>
    </dgm:pt>
    <dgm:pt modelId="{85F41BDE-2261-4F4C-B4E2-13D6AECBF444}" type="pres">
      <dgm:prSet presAssocID="{DA80F803-3D0D-4596-B286-B41318A2581C}" presName="desTx" presStyleLbl="alignAccFollowNode1" presStyleIdx="2" presStyleCnt="3">
        <dgm:presLayoutVars>
          <dgm:bulletEnabled val="1"/>
        </dgm:presLayoutVars>
      </dgm:prSet>
      <dgm:spPr/>
    </dgm:pt>
  </dgm:ptLst>
  <dgm:cxnLst>
    <dgm:cxn modelId="{6912C702-E888-4D3A-B952-875C216FC3ED}" type="presOf" srcId="{3D75CDD6-4FCE-407D-BFBA-CD41C3914EFD}" destId="{85F41BDE-2261-4F4C-B4E2-13D6AECBF444}" srcOrd="0" destOrd="1" presId="urn:microsoft.com/office/officeart/2005/8/layout/hList1"/>
    <dgm:cxn modelId="{407F7709-8806-4A72-83FC-F71F86E5688B}" type="presOf" srcId="{5A208A4F-2FA0-4BF8-8EE2-8EBE7CA0DCB6}" destId="{5994A91B-8A2A-4D76-A04F-6FE54BF9EF2F}" srcOrd="0" destOrd="0" presId="urn:microsoft.com/office/officeart/2005/8/layout/hList1"/>
    <dgm:cxn modelId="{45B58F0A-E413-4A65-A5B4-377E58F11EA6}" srcId="{80362C91-AE91-484B-822E-93EA11EE3D6A}" destId="{3AA52665-7FEE-4526-94ED-86E8005C2095}" srcOrd="1" destOrd="0" parTransId="{77A6B54B-42FE-4730-9F21-791B412BDA31}" sibTransId="{583179AB-229C-4A4D-B566-93C6FBBC1788}"/>
    <dgm:cxn modelId="{8642B90D-7058-4306-BD93-64123EC64EFF}" srcId="{80362C91-AE91-484B-822E-93EA11EE3D6A}" destId="{6F36CD8D-EB3C-4511-89D9-3E24C356D339}" srcOrd="5" destOrd="0" parTransId="{D9F75E38-406B-4474-8637-DBAF467D21A0}" sibTransId="{93E42D05-EAE4-4C1B-83E1-1197DE791DAA}"/>
    <dgm:cxn modelId="{A128A411-25F6-45AE-A28B-C36A320374C1}" type="presOf" srcId="{8FCD7AC2-7E5F-4F04-A650-5DC91BCE7822}" destId="{85F41BDE-2261-4F4C-B4E2-13D6AECBF444}" srcOrd="0" destOrd="2" presId="urn:microsoft.com/office/officeart/2005/8/layout/hList1"/>
    <dgm:cxn modelId="{9E0FC019-4E6C-4365-8B9A-2DC6B3E090F1}" srcId="{80362C91-AE91-484B-822E-93EA11EE3D6A}" destId="{99A2D880-3F4B-4AC6-885E-05D88188A12F}" srcOrd="6" destOrd="0" parTransId="{BE65AD7C-BD54-4D86-8E14-85E857F7DBDD}" sibTransId="{68040724-358F-4E1D-97FA-E687A85E0068}"/>
    <dgm:cxn modelId="{BEB5DC21-9395-416A-9148-57466048CFE2}" type="presOf" srcId="{99A2D880-3F4B-4AC6-885E-05D88188A12F}" destId="{39E79732-DB9D-4555-9F04-DC436B3DAB6B}" srcOrd="0" destOrd="6" presId="urn:microsoft.com/office/officeart/2005/8/layout/hList1"/>
    <dgm:cxn modelId="{AAF7F024-2BA1-4B4E-9A67-9032F60301D0}" type="presOf" srcId="{3AA52665-7FEE-4526-94ED-86E8005C2095}" destId="{39E79732-DB9D-4555-9F04-DC436B3DAB6B}" srcOrd="0" destOrd="1" presId="urn:microsoft.com/office/officeart/2005/8/layout/hList1"/>
    <dgm:cxn modelId="{66ED0F39-A400-4A59-BB9F-E21B8D48B8DE}" srcId="{022095D1-CFA0-49C1-858C-769F4C00207A}" destId="{5A208A4F-2FA0-4BF8-8EE2-8EBE7CA0DCB6}" srcOrd="0" destOrd="0" parTransId="{3E7A8B4D-9875-400C-9596-AC896F683694}" sibTransId="{F262CEEC-1636-415B-8719-76D83A5FC52A}"/>
    <dgm:cxn modelId="{B66A773B-0F8B-490F-939B-EFF0A3385D17}" srcId="{80362C91-AE91-484B-822E-93EA11EE3D6A}" destId="{89BED524-8917-4452-B660-16784A4A6FFF}" srcOrd="4" destOrd="0" parTransId="{3D3D76DF-F817-430F-8EB5-D3F18B250DF0}" sibTransId="{21CD02D1-49FA-44B9-AFDD-338B9037DEC0}"/>
    <dgm:cxn modelId="{666E793F-C9FD-4CCB-AF61-7B3334B2CD73}" srcId="{DA80F803-3D0D-4596-B286-B41318A2581C}" destId="{3FFD06E6-B680-4D4A-BA79-593E6BB805ED}" srcOrd="0" destOrd="0" parTransId="{EC57A3FE-9C68-4A26-9375-0D6715E0E23F}" sibTransId="{802EEF04-DCFF-415D-A990-59EEE4571A8D}"/>
    <dgm:cxn modelId="{9A03F540-BD21-4F71-8B9F-22D0F2172DEF}" type="presOf" srcId="{3FFD06E6-B680-4D4A-BA79-593E6BB805ED}" destId="{85F41BDE-2261-4F4C-B4E2-13D6AECBF444}" srcOrd="0" destOrd="0" presId="urn:microsoft.com/office/officeart/2005/8/layout/hList1"/>
    <dgm:cxn modelId="{02D6C041-A5B3-4B7E-A73C-ACDF636D740D}" srcId="{DA80F803-3D0D-4596-B286-B41318A2581C}" destId="{8FCD7AC2-7E5F-4F04-A650-5DC91BCE7822}" srcOrd="2" destOrd="0" parTransId="{BD77A9ED-E962-41E9-8DC0-CFD2CC3DA6B6}" sibTransId="{6650B8FE-2A3D-4FB7-B6F9-F1B9CC92575D}"/>
    <dgm:cxn modelId="{3B4D8069-5C25-452C-8E56-49AA656676FE}" srcId="{8654A696-5E4A-423D-86DB-9957A5C1F325}" destId="{022095D1-CFA0-49C1-858C-769F4C00207A}" srcOrd="0" destOrd="0" parTransId="{C575C92B-7012-482B-850E-F3220AB2CBBF}" sibTransId="{2A3FD854-0A1D-46C4-A2E8-6007774B7B3C}"/>
    <dgm:cxn modelId="{5310236D-F98B-480E-928E-797628FFCE1E}" srcId="{80362C91-AE91-484B-822E-93EA11EE3D6A}" destId="{16ECBF16-51AA-44CC-BD1E-CD9BAF095F43}" srcOrd="3" destOrd="0" parTransId="{1FB3D68A-322C-410B-8F72-BA93DC820543}" sibTransId="{E5469450-67F2-474F-B81A-B66357EF26FF}"/>
    <dgm:cxn modelId="{13639E4D-4F9E-421A-98CD-14D43341C466}" srcId="{DA80F803-3D0D-4596-B286-B41318A2581C}" destId="{09026C17-D4EC-4F2D-A590-E1F784578AD4}" srcOrd="5" destOrd="0" parTransId="{B41EDF88-2E5D-452C-B30A-F5818AB62699}" sibTransId="{5407A117-6EF0-4CF3-AC05-57AD13EF1AED}"/>
    <dgm:cxn modelId="{8C32F453-B347-446D-AF12-7B125BA5C9DA}" srcId="{DA80F803-3D0D-4596-B286-B41318A2581C}" destId="{24EA553D-20FE-4D5B-B6B6-2E4387CA1210}" srcOrd="3" destOrd="0" parTransId="{6739C433-3B00-4DF3-848B-C69E9A290E5E}" sibTransId="{DA92634D-62F5-44C5-8A4B-D0FBF5C87843}"/>
    <dgm:cxn modelId="{7ABA3E57-3D33-4BB2-88B6-D94DDF01FE88}" type="presOf" srcId="{24EA553D-20FE-4D5B-B6B6-2E4387CA1210}" destId="{85F41BDE-2261-4F4C-B4E2-13D6AECBF444}" srcOrd="0" destOrd="3" presId="urn:microsoft.com/office/officeart/2005/8/layout/hList1"/>
    <dgm:cxn modelId="{E152E67D-DC58-4DA3-8E0D-4992DD9F1ADA}" type="presOf" srcId="{D53123DB-F5F1-4E34-BD59-25DDE6BD8850}" destId="{5994A91B-8A2A-4D76-A04F-6FE54BF9EF2F}" srcOrd="0" destOrd="2" presId="urn:microsoft.com/office/officeart/2005/8/layout/hList1"/>
    <dgm:cxn modelId="{72ADF280-53EC-4FBC-BC2F-AC794A29C677}" type="presOf" srcId="{DA80F803-3D0D-4596-B286-B41318A2581C}" destId="{D05BC160-2DF8-4398-9511-EFBB4ABD6AAB}" srcOrd="0" destOrd="0" presId="urn:microsoft.com/office/officeart/2005/8/layout/hList1"/>
    <dgm:cxn modelId="{7490AB82-C17A-4475-B0E9-D25FB48149FB}" srcId="{80362C91-AE91-484B-822E-93EA11EE3D6A}" destId="{8DDABC6B-EC9B-4FE1-80AF-77D906F5F0E2}" srcOrd="0" destOrd="0" parTransId="{326C2B37-3AEE-424A-9B4A-5723212BD7C8}" sibTransId="{73B9F6D4-BF1D-4125-99CA-4B9975A0EEFC}"/>
    <dgm:cxn modelId="{C95DDD82-15D0-4801-9A63-344B83E1BDB1}" type="presOf" srcId="{B3578F75-D6EA-4510-BC31-9A34DA459EF0}" destId="{85F41BDE-2261-4F4C-B4E2-13D6AECBF444}" srcOrd="0" destOrd="4" presId="urn:microsoft.com/office/officeart/2005/8/layout/hList1"/>
    <dgm:cxn modelId="{E550398C-0B2C-4FFF-A6B9-24034FEFA7B7}" type="presOf" srcId="{09026C17-D4EC-4F2D-A590-E1F784578AD4}" destId="{85F41BDE-2261-4F4C-B4E2-13D6AECBF444}" srcOrd="0" destOrd="5" presId="urn:microsoft.com/office/officeart/2005/8/layout/hList1"/>
    <dgm:cxn modelId="{D9D3F28E-4D8A-45E0-AED4-C170DAE12C35}" srcId="{DA80F803-3D0D-4596-B286-B41318A2581C}" destId="{B3578F75-D6EA-4510-BC31-9A34DA459EF0}" srcOrd="4" destOrd="0" parTransId="{C7E894A0-4725-48A9-B2E2-FC984D6090B9}" sibTransId="{67E7CEF7-7095-4823-A3F6-78249CC48293}"/>
    <dgm:cxn modelId="{6EA3BBA4-6DD4-436B-913D-CE6685581795}" srcId="{022095D1-CFA0-49C1-858C-769F4C00207A}" destId="{D53123DB-F5F1-4E34-BD59-25DDE6BD8850}" srcOrd="2" destOrd="0" parTransId="{97B11E0D-9DA4-477A-96FA-34313CF42C9E}" sibTransId="{88A57038-FEC8-4A70-8D87-022BA1C4E15B}"/>
    <dgm:cxn modelId="{AFE714A5-58EB-4F2B-9911-59E129BC1803}" srcId="{022095D1-CFA0-49C1-858C-769F4C00207A}" destId="{9D2546DD-FA8F-4A73-B702-102DC8352AE3}" srcOrd="1" destOrd="0" parTransId="{A96B8072-24B4-4F4B-9113-BE27E78CABF7}" sibTransId="{3E3691B1-E4C0-4409-B7EB-52F7E698B72F}"/>
    <dgm:cxn modelId="{CFAA08AC-B55B-4022-86CE-E54FF499B3E0}" srcId="{80362C91-AE91-484B-822E-93EA11EE3D6A}" destId="{8B4E7F36-31D8-45D5-9934-D4A0E8001DF9}" srcOrd="2" destOrd="0" parTransId="{B83DA50A-11C2-4B01-877D-797A2F215432}" sibTransId="{4D3DBED1-1DB6-492B-A977-799329206D6B}"/>
    <dgm:cxn modelId="{A8E210B9-FF2D-474B-B134-2FDADE2FE464}" type="presOf" srcId="{16ECBF16-51AA-44CC-BD1E-CD9BAF095F43}" destId="{39E79732-DB9D-4555-9F04-DC436B3DAB6B}" srcOrd="0" destOrd="3" presId="urn:microsoft.com/office/officeart/2005/8/layout/hList1"/>
    <dgm:cxn modelId="{AFC6CBC4-DD41-431A-8779-87BAD480F7E6}" type="presOf" srcId="{8DDABC6B-EC9B-4FE1-80AF-77D906F5F0E2}" destId="{39E79732-DB9D-4555-9F04-DC436B3DAB6B}" srcOrd="0" destOrd="0" presId="urn:microsoft.com/office/officeart/2005/8/layout/hList1"/>
    <dgm:cxn modelId="{40A894CC-7D3D-4516-B280-F13F48B071F6}" srcId="{8654A696-5E4A-423D-86DB-9957A5C1F325}" destId="{DA80F803-3D0D-4596-B286-B41318A2581C}" srcOrd="2" destOrd="0" parTransId="{E14E2CD9-5BEE-470D-B69B-6423F53FF60A}" sibTransId="{2487E9AC-9F6C-4D82-8E9F-4A2D29EAFE31}"/>
    <dgm:cxn modelId="{1F16DFCC-72DF-4E01-9F25-2E5F8CCEC243}" type="presOf" srcId="{8B4E7F36-31D8-45D5-9934-D4A0E8001DF9}" destId="{39E79732-DB9D-4555-9F04-DC436B3DAB6B}" srcOrd="0" destOrd="2" presId="urn:microsoft.com/office/officeart/2005/8/layout/hList1"/>
    <dgm:cxn modelId="{B1F856CF-1D71-48B6-B40B-428C2DE2435A}" type="presOf" srcId="{6F36CD8D-EB3C-4511-89D9-3E24C356D339}" destId="{39E79732-DB9D-4555-9F04-DC436B3DAB6B}" srcOrd="0" destOrd="5" presId="urn:microsoft.com/office/officeart/2005/8/layout/hList1"/>
    <dgm:cxn modelId="{6345A7DF-6FFB-4C24-9FE4-61FF15971817}" srcId="{8654A696-5E4A-423D-86DB-9957A5C1F325}" destId="{80362C91-AE91-484B-822E-93EA11EE3D6A}" srcOrd="1" destOrd="0" parTransId="{E01498B6-FB43-4EB0-945D-37B456293EE4}" sibTransId="{FE406546-6454-4C37-9D3C-F22E578AA48A}"/>
    <dgm:cxn modelId="{8A1DC3E6-4E80-433B-91F7-1CF357C98198}" type="presOf" srcId="{F82D3FF2-7E39-4B1F-97F1-DA57D3BD8190}" destId="{5994A91B-8A2A-4D76-A04F-6FE54BF9EF2F}" srcOrd="0" destOrd="3" presId="urn:microsoft.com/office/officeart/2005/8/layout/hList1"/>
    <dgm:cxn modelId="{C378F2EA-9BD2-4A7B-B383-0808C99BE503}" type="presOf" srcId="{80362C91-AE91-484B-822E-93EA11EE3D6A}" destId="{21D446B5-2064-4B60-9E90-6567D21D129A}" srcOrd="0" destOrd="0" presId="urn:microsoft.com/office/officeart/2005/8/layout/hList1"/>
    <dgm:cxn modelId="{3414CAEF-56BA-43A3-A59D-FF7D61516AAB}" srcId="{022095D1-CFA0-49C1-858C-769F4C00207A}" destId="{F82D3FF2-7E39-4B1F-97F1-DA57D3BD8190}" srcOrd="3" destOrd="0" parTransId="{D42C783F-EF48-4E09-822F-7A378CFC235E}" sibTransId="{8F3EEF62-6DA4-46A9-ABB2-2CD11DFD5146}"/>
    <dgm:cxn modelId="{9F621BF5-5740-4001-AAE8-EDD30F2DA7C5}" type="presOf" srcId="{9D2546DD-FA8F-4A73-B702-102DC8352AE3}" destId="{5994A91B-8A2A-4D76-A04F-6FE54BF9EF2F}" srcOrd="0" destOrd="1" presId="urn:microsoft.com/office/officeart/2005/8/layout/hList1"/>
    <dgm:cxn modelId="{D4BAD7F6-8465-4C8B-AEEA-26AC8A71C35B}" type="presOf" srcId="{89BED524-8917-4452-B660-16784A4A6FFF}" destId="{39E79732-DB9D-4555-9F04-DC436B3DAB6B}" srcOrd="0" destOrd="4" presId="urn:microsoft.com/office/officeart/2005/8/layout/hList1"/>
    <dgm:cxn modelId="{F4BF29F7-31BC-43C4-941C-B0D347066BF5}" type="presOf" srcId="{022095D1-CFA0-49C1-858C-769F4C00207A}" destId="{F552B285-8FE2-47B1-AC63-3128CD275846}" srcOrd="0" destOrd="0" presId="urn:microsoft.com/office/officeart/2005/8/layout/hList1"/>
    <dgm:cxn modelId="{DAA02DF7-BE20-4270-A05A-2DB069212C2C}" type="presOf" srcId="{8654A696-5E4A-423D-86DB-9957A5C1F325}" destId="{001653F1-A2B8-4DDC-BE4D-2028C4B5DEA7}" srcOrd="0" destOrd="0" presId="urn:microsoft.com/office/officeart/2005/8/layout/hList1"/>
    <dgm:cxn modelId="{6BF94CFE-7283-411E-8CF6-7223D770EEB3}" srcId="{DA80F803-3D0D-4596-B286-B41318A2581C}" destId="{3D75CDD6-4FCE-407D-BFBA-CD41C3914EFD}" srcOrd="1" destOrd="0" parTransId="{A9C064B1-56E0-4749-A81D-D2C572AB2621}" sibTransId="{1E6C8CD4-1DF2-4B42-B13E-3A17466B535C}"/>
    <dgm:cxn modelId="{97EED69F-216E-44C3-9F06-6C09AA50716E}" type="presParOf" srcId="{001653F1-A2B8-4DDC-BE4D-2028C4B5DEA7}" destId="{2B4AF27F-39AE-4907-85BA-F32D28600EC1}" srcOrd="0" destOrd="0" presId="urn:microsoft.com/office/officeart/2005/8/layout/hList1"/>
    <dgm:cxn modelId="{97BEAD24-4291-42C1-A8AC-5A703FC23B82}" type="presParOf" srcId="{2B4AF27F-39AE-4907-85BA-F32D28600EC1}" destId="{F552B285-8FE2-47B1-AC63-3128CD275846}" srcOrd="0" destOrd="0" presId="urn:microsoft.com/office/officeart/2005/8/layout/hList1"/>
    <dgm:cxn modelId="{624C1012-8F3A-47CB-A39B-5DBA0FC4AA0C}" type="presParOf" srcId="{2B4AF27F-39AE-4907-85BA-F32D28600EC1}" destId="{5994A91B-8A2A-4D76-A04F-6FE54BF9EF2F}" srcOrd="1" destOrd="0" presId="urn:microsoft.com/office/officeart/2005/8/layout/hList1"/>
    <dgm:cxn modelId="{1C9024C9-A6D7-45E1-B629-72D381A5C350}" type="presParOf" srcId="{001653F1-A2B8-4DDC-BE4D-2028C4B5DEA7}" destId="{FFED24EA-9F50-4CDB-B221-FF2F8428A29C}" srcOrd="1" destOrd="0" presId="urn:microsoft.com/office/officeart/2005/8/layout/hList1"/>
    <dgm:cxn modelId="{3D52AABE-8F7C-4199-80AB-C5838CA23AA6}" type="presParOf" srcId="{001653F1-A2B8-4DDC-BE4D-2028C4B5DEA7}" destId="{D6D30B1A-8A72-4DAD-B191-5D9E03A42A1B}" srcOrd="2" destOrd="0" presId="urn:microsoft.com/office/officeart/2005/8/layout/hList1"/>
    <dgm:cxn modelId="{0D870DC1-7F82-41B9-9E84-77E806252D21}" type="presParOf" srcId="{D6D30B1A-8A72-4DAD-B191-5D9E03A42A1B}" destId="{21D446B5-2064-4B60-9E90-6567D21D129A}" srcOrd="0" destOrd="0" presId="urn:microsoft.com/office/officeart/2005/8/layout/hList1"/>
    <dgm:cxn modelId="{AE34EB81-35B7-4C77-AC01-1F513C246704}" type="presParOf" srcId="{D6D30B1A-8A72-4DAD-B191-5D9E03A42A1B}" destId="{39E79732-DB9D-4555-9F04-DC436B3DAB6B}" srcOrd="1" destOrd="0" presId="urn:microsoft.com/office/officeart/2005/8/layout/hList1"/>
    <dgm:cxn modelId="{40464F06-69A5-48F2-8A77-EC4A3253455A}" type="presParOf" srcId="{001653F1-A2B8-4DDC-BE4D-2028C4B5DEA7}" destId="{23847C48-2E73-43C9-89DA-10EA7229B93B}" srcOrd="3" destOrd="0" presId="urn:microsoft.com/office/officeart/2005/8/layout/hList1"/>
    <dgm:cxn modelId="{649090A0-A53C-4E1A-838B-521BF574023E}" type="presParOf" srcId="{001653F1-A2B8-4DDC-BE4D-2028C4B5DEA7}" destId="{5A0135A6-7FD2-4257-AF47-7ECB8658E593}" srcOrd="4" destOrd="0" presId="urn:microsoft.com/office/officeart/2005/8/layout/hList1"/>
    <dgm:cxn modelId="{2B01091F-C1EA-4BA1-8BD8-706F57AA32EE}" type="presParOf" srcId="{5A0135A6-7FD2-4257-AF47-7ECB8658E593}" destId="{D05BC160-2DF8-4398-9511-EFBB4ABD6AAB}" srcOrd="0" destOrd="0" presId="urn:microsoft.com/office/officeart/2005/8/layout/hList1"/>
    <dgm:cxn modelId="{0A1FDFC8-A941-477B-A335-BFE9BFEED7C9}" type="presParOf" srcId="{5A0135A6-7FD2-4257-AF47-7ECB8658E593}" destId="{85F41BDE-2261-4F4C-B4E2-13D6AECBF44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62B829-6C9B-42D6-BE5A-5FE44DDB0CD6}" type="doc">
      <dgm:prSet loTypeId="urn:microsoft.com/office/officeart/2005/8/layout/gear1" loCatId="process" qsTypeId="urn:microsoft.com/office/officeart/2005/8/quickstyle/simple1" qsCatId="simple" csTypeId="urn:microsoft.com/office/officeart/2005/8/colors/colorful5" csCatId="colorful" phldr="1"/>
      <dgm:spPr/>
    </dgm:pt>
    <dgm:pt modelId="{E9382A64-93F6-4181-9C72-EB4788BCD4BD}">
      <dgm:prSet phldrT="[Text]" custT="1"/>
      <dgm:spPr/>
      <dgm:t>
        <a:bodyPr/>
        <a:lstStyle/>
        <a:p>
          <a:r>
            <a:rPr lang="en-GB" sz="1300" b="1"/>
            <a:t>Advanced/</a:t>
          </a:r>
          <a:br>
            <a:rPr lang="en-GB" sz="1300" b="1"/>
          </a:br>
          <a:r>
            <a:rPr lang="en-GB" sz="1300" b="1"/>
            <a:t>Additional Research Skills</a:t>
          </a:r>
        </a:p>
      </dgm:t>
    </dgm:pt>
    <dgm:pt modelId="{A09A5073-C6B6-4D8A-9AFB-8CEF643CEF82}" type="parTrans" cxnId="{B0C6A451-F9F4-424F-8BB3-770B902FAD4A}">
      <dgm:prSet/>
      <dgm:spPr/>
      <dgm:t>
        <a:bodyPr/>
        <a:lstStyle/>
        <a:p>
          <a:endParaRPr lang="en-GB"/>
        </a:p>
      </dgm:t>
    </dgm:pt>
    <dgm:pt modelId="{32E3A6E6-DEA4-4BAC-AFE9-BBC08689BFD0}" type="sibTrans" cxnId="{B0C6A451-F9F4-424F-8BB3-770B902FAD4A}">
      <dgm:prSet/>
      <dgm:spPr/>
      <dgm:t>
        <a:bodyPr/>
        <a:lstStyle/>
        <a:p>
          <a:endParaRPr lang="en-GB"/>
        </a:p>
      </dgm:t>
    </dgm:pt>
    <dgm:pt modelId="{98D77215-DBCF-45BE-9C96-E8E10F828410}">
      <dgm:prSet phldrT="[Text]" custT="1"/>
      <dgm:spPr/>
      <dgm:t>
        <a:bodyPr/>
        <a:lstStyle/>
        <a:p>
          <a:r>
            <a:rPr lang="en-GB" sz="1400" b="1"/>
            <a:t>Core Research Skills</a:t>
          </a:r>
        </a:p>
      </dgm:t>
    </dgm:pt>
    <dgm:pt modelId="{EEC0339E-27DA-4189-AD94-E7AF6C99BCCE}" type="parTrans" cxnId="{248670EE-D853-4BA3-9197-16E840949F40}">
      <dgm:prSet/>
      <dgm:spPr/>
      <dgm:t>
        <a:bodyPr/>
        <a:lstStyle/>
        <a:p>
          <a:endParaRPr lang="en-GB"/>
        </a:p>
      </dgm:t>
    </dgm:pt>
    <dgm:pt modelId="{D3B90320-720B-4C2F-9072-4FCF05156361}" type="sibTrans" cxnId="{248670EE-D853-4BA3-9197-16E840949F40}">
      <dgm:prSet/>
      <dgm:spPr/>
      <dgm:t>
        <a:bodyPr/>
        <a:lstStyle/>
        <a:p>
          <a:endParaRPr lang="en-GB"/>
        </a:p>
      </dgm:t>
    </dgm:pt>
    <dgm:pt modelId="{C2D0F580-3805-4D22-8F39-96543D4A2D47}">
      <dgm:prSet phldrT="[Text]" custT="1"/>
      <dgm:spPr/>
      <dgm:t>
        <a:bodyPr/>
        <a:lstStyle/>
        <a:p>
          <a:r>
            <a:rPr lang="en-GB" sz="1300" b="1"/>
            <a:t>Transferable Skills</a:t>
          </a:r>
        </a:p>
      </dgm:t>
    </dgm:pt>
    <dgm:pt modelId="{16825BE6-8E1A-43D1-8C8E-C23E358BDC94}" type="parTrans" cxnId="{A1857A5C-6E93-4EA3-A43A-D5632F7E6366}">
      <dgm:prSet/>
      <dgm:spPr/>
      <dgm:t>
        <a:bodyPr/>
        <a:lstStyle/>
        <a:p>
          <a:endParaRPr lang="en-GB"/>
        </a:p>
      </dgm:t>
    </dgm:pt>
    <dgm:pt modelId="{4BB90B3C-BBB7-4809-A505-2AC38A3D5272}" type="sibTrans" cxnId="{A1857A5C-6E93-4EA3-A43A-D5632F7E6366}">
      <dgm:prSet/>
      <dgm:spPr/>
      <dgm:t>
        <a:bodyPr/>
        <a:lstStyle/>
        <a:p>
          <a:endParaRPr lang="en-GB"/>
        </a:p>
      </dgm:t>
    </dgm:pt>
    <dgm:pt modelId="{6A9FC707-43A3-4AFB-B08D-DEB11B6C44B6}" type="pres">
      <dgm:prSet presAssocID="{5062B829-6C9B-42D6-BE5A-5FE44DDB0CD6}" presName="composite" presStyleCnt="0">
        <dgm:presLayoutVars>
          <dgm:chMax val="3"/>
          <dgm:animLvl val="lvl"/>
          <dgm:resizeHandles val="exact"/>
        </dgm:presLayoutVars>
      </dgm:prSet>
      <dgm:spPr/>
    </dgm:pt>
    <dgm:pt modelId="{7A48426D-407F-4A9A-88A3-F6E41000EA9F}" type="pres">
      <dgm:prSet presAssocID="{E9382A64-93F6-4181-9C72-EB4788BCD4BD}" presName="gear1" presStyleLbl="node1" presStyleIdx="0" presStyleCnt="3">
        <dgm:presLayoutVars>
          <dgm:chMax val="1"/>
          <dgm:bulletEnabled val="1"/>
        </dgm:presLayoutVars>
      </dgm:prSet>
      <dgm:spPr/>
    </dgm:pt>
    <dgm:pt modelId="{90CFDA04-5793-4D7A-9DA1-C475D1B37244}" type="pres">
      <dgm:prSet presAssocID="{E9382A64-93F6-4181-9C72-EB4788BCD4BD}" presName="gear1srcNode" presStyleLbl="node1" presStyleIdx="0" presStyleCnt="3"/>
      <dgm:spPr/>
    </dgm:pt>
    <dgm:pt modelId="{BC6BA1EB-5763-4840-A9ED-C18B04EBA6F5}" type="pres">
      <dgm:prSet presAssocID="{E9382A64-93F6-4181-9C72-EB4788BCD4BD}" presName="gear1dstNode" presStyleLbl="node1" presStyleIdx="0" presStyleCnt="3"/>
      <dgm:spPr/>
    </dgm:pt>
    <dgm:pt modelId="{260FAA03-6FEA-479D-BEDE-9C1517D03674}" type="pres">
      <dgm:prSet presAssocID="{98D77215-DBCF-45BE-9C96-E8E10F828410}" presName="gear2" presStyleLbl="node1" presStyleIdx="1" presStyleCnt="3" custScaleX="109324">
        <dgm:presLayoutVars>
          <dgm:chMax val="1"/>
          <dgm:bulletEnabled val="1"/>
        </dgm:presLayoutVars>
      </dgm:prSet>
      <dgm:spPr/>
    </dgm:pt>
    <dgm:pt modelId="{CB0711F6-FB3B-4B22-B795-93B51F88679C}" type="pres">
      <dgm:prSet presAssocID="{98D77215-DBCF-45BE-9C96-E8E10F828410}" presName="gear2srcNode" presStyleLbl="node1" presStyleIdx="1" presStyleCnt="3"/>
      <dgm:spPr/>
    </dgm:pt>
    <dgm:pt modelId="{9A0108E7-CECB-4CB5-BD93-B5A00F26A684}" type="pres">
      <dgm:prSet presAssocID="{98D77215-DBCF-45BE-9C96-E8E10F828410}" presName="gear2dstNode" presStyleLbl="node1" presStyleIdx="1" presStyleCnt="3"/>
      <dgm:spPr/>
    </dgm:pt>
    <dgm:pt modelId="{37864895-1687-48F2-A3EC-20B1C54CF2AF}" type="pres">
      <dgm:prSet presAssocID="{C2D0F580-3805-4D22-8F39-96543D4A2D47}" presName="gear3" presStyleLbl="node1" presStyleIdx="2" presStyleCnt="3" custScaleX="120163" custScaleY="120186" custLinFactNeighborX="7775" custLinFactNeighborY="-2779"/>
      <dgm:spPr/>
    </dgm:pt>
    <dgm:pt modelId="{423E1C44-D7F8-4EA2-8B08-29861EFE0598}" type="pres">
      <dgm:prSet presAssocID="{C2D0F580-3805-4D22-8F39-96543D4A2D47}" presName="gear3tx" presStyleLbl="node1" presStyleIdx="2" presStyleCnt="3">
        <dgm:presLayoutVars>
          <dgm:chMax val="1"/>
          <dgm:bulletEnabled val="1"/>
        </dgm:presLayoutVars>
      </dgm:prSet>
      <dgm:spPr/>
    </dgm:pt>
    <dgm:pt modelId="{90290F32-A831-4C6B-9593-3C04DCE69908}" type="pres">
      <dgm:prSet presAssocID="{C2D0F580-3805-4D22-8F39-96543D4A2D47}" presName="gear3srcNode" presStyleLbl="node1" presStyleIdx="2" presStyleCnt="3"/>
      <dgm:spPr/>
    </dgm:pt>
    <dgm:pt modelId="{693DF718-764E-49CE-9EB2-0DA90789B2CC}" type="pres">
      <dgm:prSet presAssocID="{C2D0F580-3805-4D22-8F39-96543D4A2D47}" presName="gear3dstNode" presStyleLbl="node1" presStyleIdx="2" presStyleCnt="3"/>
      <dgm:spPr/>
    </dgm:pt>
    <dgm:pt modelId="{BDD49E97-AF58-4489-ACB6-40C5241B5C20}" type="pres">
      <dgm:prSet presAssocID="{32E3A6E6-DEA4-4BAC-AFE9-BBC08689BFD0}" presName="connector1" presStyleLbl="sibTrans2D1" presStyleIdx="0" presStyleCnt="3"/>
      <dgm:spPr/>
    </dgm:pt>
    <dgm:pt modelId="{28D00AA2-F428-49E0-9B19-916E129D6FA0}" type="pres">
      <dgm:prSet presAssocID="{D3B90320-720B-4C2F-9072-4FCF05156361}" presName="connector2" presStyleLbl="sibTrans2D1" presStyleIdx="1" presStyleCnt="3"/>
      <dgm:spPr/>
    </dgm:pt>
    <dgm:pt modelId="{A7607A9E-1C21-40D8-9761-D1336C548D52}" type="pres">
      <dgm:prSet presAssocID="{4BB90B3C-BBB7-4809-A505-2AC38A3D5272}" presName="connector3" presStyleLbl="sibTrans2D1" presStyleIdx="2" presStyleCnt="3"/>
      <dgm:spPr/>
    </dgm:pt>
  </dgm:ptLst>
  <dgm:cxnLst>
    <dgm:cxn modelId="{9C802038-AF76-4F6D-8D33-E65AFFA9CB1B}" type="presOf" srcId="{E9382A64-93F6-4181-9C72-EB4788BCD4BD}" destId="{90CFDA04-5793-4D7A-9DA1-C475D1B37244}" srcOrd="1" destOrd="0" presId="urn:microsoft.com/office/officeart/2005/8/layout/gear1"/>
    <dgm:cxn modelId="{89E4E240-3A90-4146-96D6-B6233338F924}" type="presOf" srcId="{5062B829-6C9B-42D6-BE5A-5FE44DDB0CD6}" destId="{6A9FC707-43A3-4AFB-B08D-DEB11B6C44B6}" srcOrd="0" destOrd="0" presId="urn:microsoft.com/office/officeart/2005/8/layout/gear1"/>
    <dgm:cxn modelId="{89B5755B-4356-4C54-AAC1-76C37635B74D}" type="presOf" srcId="{98D77215-DBCF-45BE-9C96-E8E10F828410}" destId="{260FAA03-6FEA-479D-BEDE-9C1517D03674}" srcOrd="0" destOrd="0" presId="urn:microsoft.com/office/officeart/2005/8/layout/gear1"/>
    <dgm:cxn modelId="{A1857A5C-6E93-4EA3-A43A-D5632F7E6366}" srcId="{5062B829-6C9B-42D6-BE5A-5FE44DDB0CD6}" destId="{C2D0F580-3805-4D22-8F39-96543D4A2D47}" srcOrd="2" destOrd="0" parTransId="{16825BE6-8E1A-43D1-8C8E-C23E358BDC94}" sibTransId="{4BB90B3C-BBB7-4809-A505-2AC38A3D5272}"/>
    <dgm:cxn modelId="{EC851541-10BE-46A8-ACB4-55847060BB4E}" type="presOf" srcId="{E9382A64-93F6-4181-9C72-EB4788BCD4BD}" destId="{BC6BA1EB-5763-4840-A9ED-C18B04EBA6F5}" srcOrd="2" destOrd="0" presId="urn:microsoft.com/office/officeart/2005/8/layout/gear1"/>
    <dgm:cxn modelId="{97D7DB48-8917-41D8-8DFE-D54F97006E85}" type="presOf" srcId="{D3B90320-720B-4C2F-9072-4FCF05156361}" destId="{28D00AA2-F428-49E0-9B19-916E129D6FA0}" srcOrd="0" destOrd="0" presId="urn:microsoft.com/office/officeart/2005/8/layout/gear1"/>
    <dgm:cxn modelId="{48F2DD4C-C278-4E5B-9BF6-73292BD95B94}" type="presOf" srcId="{4BB90B3C-BBB7-4809-A505-2AC38A3D5272}" destId="{A7607A9E-1C21-40D8-9761-D1336C548D52}" srcOrd="0" destOrd="0" presId="urn:microsoft.com/office/officeart/2005/8/layout/gear1"/>
    <dgm:cxn modelId="{BD80856D-41B5-41DF-974C-00CD4FD519DD}" type="presOf" srcId="{98D77215-DBCF-45BE-9C96-E8E10F828410}" destId="{CB0711F6-FB3B-4B22-B795-93B51F88679C}" srcOrd="1" destOrd="0" presId="urn:microsoft.com/office/officeart/2005/8/layout/gear1"/>
    <dgm:cxn modelId="{B0C6A451-F9F4-424F-8BB3-770B902FAD4A}" srcId="{5062B829-6C9B-42D6-BE5A-5FE44DDB0CD6}" destId="{E9382A64-93F6-4181-9C72-EB4788BCD4BD}" srcOrd="0" destOrd="0" parTransId="{A09A5073-C6B6-4D8A-9AFB-8CEF643CEF82}" sibTransId="{32E3A6E6-DEA4-4BAC-AFE9-BBC08689BFD0}"/>
    <dgm:cxn modelId="{0D412A54-EAF4-410F-BA66-095EA5F877D4}" type="presOf" srcId="{C2D0F580-3805-4D22-8F39-96543D4A2D47}" destId="{37864895-1687-48F2-A3EC-20B1C54CF2AF}" srcOrd="0" destOrd="0" presId="urn:microsoft.com/office/officeart/2005/8/layout/gear1"/>
    <dgm:cxn modelId="{44D0C489-18A3-42FC-9075-AAC6ED150720}" type="presOf" srcId="{32E3A6E6-DEA4-4BAC-AFE9-BBC08689BFD0}" destId="{BDD49E97-AF58-4489-ACB6-40C5241B5C20}" srcOrd="0" destOrd="0" presId="urn:microsoft.com/office/officeart/2005/8/layout/gear1"/>
    <dgm:cxn modelId="{22B9E99B-6736-448D-86D6-1E80728F9F71}" type="presOf" srcId="{C2D0F580-3805-4D22-8F39-96543D4A2D47}" destId="{693DF718-764E-49CE-9EB2-0DA90789B2CC}" srcOrd="3" destOrd="0" presId="urn:microsoft.com/office/officeart/2005/8/layout/gear1"/>
    <dgm:cxn modelId="{D1768AB4-6513-4357-AFD9-7A0791D25899}" type="presOf" srcId="{E9382A64-93F6-4181-9C72-EB4788BCD4BD}" destId="{7A48426D-407F-4A9A-88A3-F6E41000EA9F}" srcOrd="0" destOrd="0" presId="urn:microsoft.com/office/officeart/2005/8/layout/gear1"/>
    <dgm:cxn modelId="{52A786D4-84DD-408E-8877-026B6CA432BC}" type="presOf" srcId="{C2D0F580-3805-4D22-8F39-96543D4A2D47}" destId="{423E1C44-D7F8-4EA2-8B08-29861EFE0598}" srcOrd="1" destOrd="0" presId="urn:microsoft.com/office/officeart/2005/8/layout/gear1"/>
    <dgm:cxn modelId="{248670EE-D853-4BA3-9197-16E840949F40}" srcId="{5062B829-6C9B-42D6-BE5A-5FE44DDB0CD6}" destId="{98D77215-DBCF-45BE-9C96-E8E10F828410}" srcOrd="1" destOrd="0" parTransId="{EEC0339E-27DA-4189-AD94-E7AF6C99BCCE}" sibTransId="{D3B90320-720B-4C2F-9072-4FCF05156361}"/>
    <dgm:cxn modelId="{FE1672FB-C2FB-4CB7-A969-37738C5A8DFC}" type="presOf" srcId="{C2D0F580-3805-4D22-8F39-96543D4A2D47}" destId="{90290F32-A831-4C6B-9593-3C04DCE69908}" srcOrd="2" destOrd="0" presId="urn:microsoft.com/office/officeart/2005/8/layout/gear1"/>
    <dgm:cxn modelId="{62C6D5FD-788F-4BAA-A403-E6F4B71500AD}" type="presOf" srcId="{98D77215-DBCF-45BE-9C96-E8E10F828410}" destId="{9A0108E7-CECB-4CB5-BD93-B5A00F26A684}" srcOrd="2" destOrd="0" presId="urn:microsoft.com/office/officeart/2005/8/layout/gear1"/>
    <dgm:cxn modelId="{A0C6A945-10E9-4C4E-A274-CF78C10523EB}" type="presParOf" srcId="{6A9FC707-43A3-4AFB-B08D-DEB11B6C44B6}" destId="{7A48426D-407F-4A9A-88A3-F6E41000EA9F}" srcOrd="0" destOrd="0" presId="urn:microsoft.com/office/officeart/2005/8/layout/gear1"/>
    <dgm:cxn modelId="{4745C7D6-6C0D-4B74-81A2-2316F2ACD660}" type="presParOf" srcId="{6A9FC707-43A3-4AFB-B08D-DEB11B6C44B6}" destId="{90CFDA04-5793-4D7A-9DA1-C475D1B37244}" srcOrd="1" destOrd="0" presId="urn:microsoft.com/office/officeart/2005/8/layout/gear1"/>
    <dgm:cxn modelId="{91C309B3-A55F-48A1-9F43-F784A0EAAA51}" type="presParOf" srcId="{6A9FC707-43A3-4AFB-B08D-DEB11B6C44B6}" destId="{BC6BA1EB-5763-4840-A9ED-C18B04EBA6F5}" srcOrd="2" destOrd="0" presId="urn:microsoft.com/office/officeart/2005/8/layout/gear1"/>
    <dgm:cxn modelId="{D752F4B6-8674-4931-A898-C27A8261F54D}" type="presParOf" srcId="{6A9FC707-43A3-4AFB-B08D-DEB11B6C44B6}" destId="{260FAA03-6FEA-479D-BEDE-9C1517D03674}" srcOrd="3" destOrd="0" presId="urn:microsoft.com/office/officeart/2005/8/layout/gear1"/>
    <dgm:cxn modelId="{D8F70487-E2D5-4985-956E-E7E51F96BD32}" type="presParOf" srcId="{6A9FC707-43A3-4AFB-B08D-DEB11B6C44B6}" destId="{CB0711F6-FB3B-4B22-B795-93B51F88679C}" srcOrd="4" destOrd="0" presId="urn:microsoft.com/office/officeart/2005/8/layout/gear1"/>
    <dgm:cxn modelId="{8F15253D-0EBA-4F87-B244-300B2C4A4C60}" type="presParOf" srcId="{6A9FC707-43A3-4AFB-B08D-DEB11B6C44B6}" destId="{9A0108E7-CECB-4CB5-BD93-B5A00F26A684}" srcOrd="5" destOrd="0" presId="urn:microsoft.com/office/officeart/2005/8/layout/gear1"/>
    <dgm:cxn modelId="{4392B616-8CE9-4989-B33D-443D4B3A709D}" type="presParOf" srcId="{6A9FC707-43A3-4AFB-B08D-DEB11B6C44B6}" destId="{37864895-1687-48F2-A3EC-20B1C54CF2AF}" srcOrd="6" destOrd="0" presId="urn:microsoft.com/office/officeart/2005/8/layout/gear1"/>
    <dgm:cxn modelId="{E27D0650-CD22-48A9-BA2A-BC2E6DE4206E}" type="presParOf" srcId="{6A9FC707-43A3-4AFB-B08D-DEB11B6C44B6}" destId="{423E1C44-D7F8-4EA2-8B08-29861EFE0598}" srcOrd="7" destOrd="0" presId="urn:microsoft.com/office/officeart/2005/8/layout/gear1"/>
    <dgm:cxn modelId="{A92568B6-A7DB-4E6F-A005-0BCDF3B6EB9A}" type="presParOf" srcId="{6A9FC707-43A3-4AFB-B08D-DEB11B6C44B6}" destId="{90290F32-A831-4C6B-9593-3C04DCE69908}" srcOrd="8" destOrd="0" presId="urn:microsoft.com/office/officeart/2005/8/layout/gear1"/>
    <dgm:cxn modelId="{5AF26437-6D93-4598-BE35-6FED5A80DE58}" type="presParOf" srcId="{6A9FC707-43A3-4AFB-B08D-DEB11B6C44B6}" destId="{693DF718-764E-49CE-9EB2-0DA90789B2CC}" srcOrd="9" destOrd="0" presId="urn:microsoft.com/office/officeart/2005/8/layout/gear1"/>
    <dgm:cxn modelId="{F2807041-63D2-47AA-94F2-3D43D96E6AFC}" type="presParOf" srcId="{6A9FC707-43A3-4AFB-B08D-DEB11B6C44B6}" destId="{BDD49E97-AF58-4489-ACB6-40C5241B5C20}" srcOrd="10" destOrd="0" presId="urn:microsoft.com/office/officeart/2005/8/layout/gear1"/>
    <dgm:cxn modelId="{8F3EED24-E1C4-4428-8400-40A84229F81F}" type="presParOf" srcId="{6A9FC707-43A3-4AFB-B08D-DEB11B6C44B6}" destId="{28D00AA2-F428-49E0-9B19-916E129D6FA0}" srcOrd="11" destOrd="0" presId="urn:microsoft.com/office/officeart/2005/8/layout/gear1"/>
    <dgm:cxn modelId="{ED308C36-CD20-40DC-9F65-8FCBD2B31552}" type="presParOf" srcId="{6A9FC707-43A3-4AFB-B08D-DEB11B6C44B6}" destId="{A7607A9E-1C21-40D8-9761-D1336C548D5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4855E6-310E-40EE-A103-0876B1763ABB}" type="doc">
      <dgm:prSet loTypeId="urn:microsoft.com/office/officeart/2005/8/layout/vList3" loCatId="list" qsTypeId="urn:microsoft.com/office/officeart/2005/8/quickstyle/simple1" qsCatId="simple" csTypeId="urn:microsoft.com/office/officeart/2005/8/colors/colorful5" csCatId="colorful" phldr="1"/>
      <dgm:spPr/>
    </dgm:pt>
    <dgm:pt modelId="{2BB06C23-976C-4F63-AD5D-19A408AC9F92}">
      <dgm:prSet phldrT="[Text]" custT="1"/>
      <dgm:spPr/>
      <dgm:t>
        <a:bodyPr/>
        <a:lstStyle/>
        <a:p>
          <a:r>
            <a:rPr lang="en-GB" sz="2000" b="1"/>
            <a:t>Local training</a:t>
          </a:r>
          <a:r>
            <a:rPr lang="en-GB" sz="2000"/>
            <a:t> </a:t>
          </a:r>
          <a:br>
            <a:rPr lang="en-GB" sz="2000"/>
          </a:br>
          <a:r>
            <a:rPr lang="en-GB" sz="1600"/>
            <a:t>at the host organisation where the DC will work</a:t>
          </a:r>
          <a:endParaRPr lang="en-GB" sz="2000"/>
        </a:p>
      </dgm:t>
    </dgm:pt>
    <dgm:pt modelId="{25C2B410-6EDC-4293-AFC2-9EC845E0E073}" type="parTrans" cxnId="{2F8C640B-F910-452E-90F0-04D3BB86A3BE}">
      <dgm:prSet/>
      <dgm:spPr/>
      <dgm:t>
        <a:bodyPr/>
        <a:lstStyle/>
        <a:p>
          <a:endParaRPr lang="en-GB"/>
        </a:p>
      </dgm:t>
    </dgm:pt>
    <dgm:pt modelId="{14B8A8AD-10AD-4BB0-9A1B-B4424C59C219}" type="sibTrans" cxnId="{2F8C640B-F910-452E-90F0-04D3BB86A3BE}">
      <dgm:prSet/>
      <dgm:spPr/>
      <dgm:t>
        <a:bodyPr/>
        <a:lstStyle/>
        <a:p>
          <a:endParaRPr lang="en-GB"/>
        </a:p>
      </dgm:t>
    </dgm:pt>
    <dgm:pt modelId="{69F7BEDE-D2EF-49D2-B5FF-6E9A0BF82200}">
      <dgm:prSet phldrT="[Text]" custT="1"/>
      <dgm:spPr/>
      <dgm:t>
        <a:bodyPr/>
        <a:lstStyle/>
        <a:p>
          <a:pPr>
            <a:buFont typeface="Arial" panose="020B0604020202020204" pitchFamily="34" charset="0"/>
            <a:buChar char="•"/>
          </a:pPr>
          <a:r>
            <a:rPr lang="en-GB" sz="2000" b="1"/>
            <a:t>Network-wide training</a:t>
          </a:r>
          <a:r>
            <a:rPr lang="en-GB" sz="2000"/>
            <a:t> </a:t>
          </a:r>
          <a:br>
            <a:rPr lang="en-GB" sz="2000"/>
          </a:br>
          <a:r>
            <a:rPr lang="en-GB" sz="1600"/>
            <a:t>e.g. workshops, summer schools, training weeks</a:t>
          </a:r>
          <a:endParaRPr lang="en-GB" sz="2000"/>
        </a:p>
      </dgm:t>
    </dgm:pt>
    <dgm:pt modelId="{FE813C44-A34A-4BD1-9F0A-F362A503A585}" type="parTrans" cxnId="{28E1B622-DA60-4913-B590-8CD2EB536596}">
      <dgm:prSet/>
      <dgm:spPr/>
      <dgm:t>
        <a:bodyPr/>
        <a:lstStyle/>
        <a:p>
          <a:endParaRPr lang="en-GB"/>
        </a:p>
      </dgm:t>
    </dgm:pt>
    <dgm:pt modelId="{2D20BB30-0337-4E4E-AC02-1194D94DDC8A}" type="sibTrans" cxnId="{28E1B622-DA60-4913-B590-8CD2EB536596}">
      <dgm:prSet/>
      <dgm:spPr/>
      <dgm:t>
        <a:bodyPr/>
        <a:lstStyle/>
        <a:p>
          <a:endParaRPr lang="en-GB"/>
        </a:p>
      </dgm:t>
    </dgm:pt>
    <dgm:pt modelId="{7A2D8881-D135-4184-8D18-43A645C46C5B}">
      <dgm:prSet phldrT="[Text]" custT="1"/>
      <dgm:spPr/>
      <dgm:t>
        <a:bodyPr/>
        <a:lstStyle/>
        <a:p>
          <a:pPr>
            <a:buFont typeface="Arial" panose="020B0604020202020204" pitchFamily="34" charset="0"/>
            <a:buChar char="•"/>
          </a:pPr>
          <a:r>
            <a:rPr lang="en-GB" sz="2000" b="1"/>
            <a:t>Secondment programme</a:t>
          </a:r>
          <a:endParaRPr lang="en-GB" sz="2000"/>
        </a:p>
      </dgm:t>
    </dgm:pt>
    <dgm:pt modelId="{BC36D50F-34D2-49F8-B282-D93B0AB9A9C9}" type="parTrans" cxnId="{E8FC1FB6-BDCD-4BC0-A3E0-44C8354E57F8}">
      <dgm:prSet/>
      <dgm:spPr/>
      <dgm:t>
        <a:bodyPr/>
        <a:lstStyle/>
        <a:p>
          <a:endParaRPr lang="en-GB"/>
        </a:p>
      </dgm:t>
    </dgm:pt>
    <dgm:pt modelId="{19EA03F4-790D-4385-BFE2-E4FFF84FAF46}" type="sibTrans" cxnId="{E8FC1FB6-BDCD-4BC0-A3E0-44C8354E57F8}">
      <dgm:prSet/>
      <dgm:spPr/>
      <dgm:t>
        <a:bodyPr/>
        <a:lstStyle/>
        <a:p>
          <a:endParaRPr lang="en-GB"/>
        </a:p>
      </dgm:t>
    </dgm:pt>
    <dgm:pt modelId="{13F367F8-B4E8-46C6-A5A1-18E3F08E6A12}" type="pres">
      <dgm:prSet presAssocID="{C74855E6-310E-40EE-A103-0876B1763ABB}" presName="linearFlow" presStyleCnt="0">
        <dgm:presLayoutVars>
          <dgm:dir/>
          <dgm:resizeHandles val="exact"/>
        </dgm:presLayoutVars>
      </dgm:prSet>
      <dgm:spPr/>
    </dgm:pt>
    <dgm:pt modelId="{2189EC3F-E40D-46B7-9948-696D53C709E4}" type="pres">
      <dgm:prSet presAssocID="{2BB06C23-976C-4F63-AD5D-19A408AC9F92}" presName="composite" presStyleCnt="0"/>
      <dgm:spPr/>
    </dgm:pt>
    <dgm:pt modelId="{EB559FBE-367A-4514-879D-92AAB4A1F0CF}" type="pres">
      <dgm:prSet presAssocID="{2BB06C23-976C-4F63-AD5D-19A408AC9F9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hoolhouse with solid fill"/>
        </a:ext>
      </dgm:extLst>
    </dgm:pt>
    <dgm:pt modelId="{C66A3A24-825F-4B03-9754-84251C26190D}" type="pres">
      <dgm:prSet presAssocID="{2BB06C23-976C-4F63-AD5D-19A408AC9F92}" presName="txShp" presStyleLbl="node1" presStyleIdx="0" presStyleCnt="3">
        <dgm:presLayoutVars>
          <dgm:bulletEnabled val="1"/>
        </dgm:presLayoutVars>
      </dgm:prSet>
      <dgm:spPr/>
    </dgm:pt>
    <dgm:pt modelId="{679CB80B-F324-4D91-A5F3-2D82B871AF7C}" type="pres">
      <dgm:prSet presAssocID="{14B8A8AD-10AD-4BB0-9A1B-B4424C59C219}" presName="spacing" presStyleCnt="0"/>
      <dgm:spPr/>
    </dgm:pt>
    <dgm:pt modelId="{EDC8782D-BD1F-4EB5-A0C6-1B6E2D39EBBA}" type="pres">
      <dgm:prSet presAssocID="{69F7BEDE-D2EF-49D2-B5FF-6E9A0BF82200}" presName="composite" presStyleCnt="0"/>
      <dgm:spPr/>
    </dgm:pt>
    <dgm:pt modelId="{62C4BEF2-2354-4F84-B34C-4B07AA3B15DD}" type="pres">
      <dgm:prSet presAssocID="{69F7BEDE-D2EF-49D2-B5FF-6E9A0BF82200}"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outline"/>
        </a:ext>
      </dgm:extLst>
    </dgm:pt>
    <dgm:pt modelId="{695F5150-757E-4C22-8D72-9A84EAACA448}" type="pres">
      <dgm:prSet presAssocID="{69F7BEDE-D2EF-49D2-B5FF-6E9A0BF82200}" presName="txShp" presStyleLbl="node1" presStyleIdx="1" presStyleCnt="3" custLinFactNeighborX="-489" custLinFactNeighborY="0">
        <dgm:presLayoutVars>
          <dgm:bulletEnabled val="1"/>
        </dgm:presLayoutVars>
      </dgm:prSet>
      <dgm:spPr/>
    </dgm:pt>
    <dgm:pt modelId="{4306EA14-31A6-46D2-BC50-178DD691423A}" type="pres">
      <dgm:prSet presAssocID="{2D20BB30-0337-4E4E-AC02-1194D94DDC8A}" presName="spacing" presStyleCnt="0"/>
      <dgm:spPr/>
    </dgm:pt>
    <dgm:pt modelId="{A6A60C4A-0F7D-4C37-BA18-CE2CD49BCA95}" type="pres">
      <dgm:prSet presAssocID="{7A2D8881-D135-4184-8D18-43A645C46C5B}" presName="composite" presStyleCnt="0"/>
      <dgm:spPr/>
    </dgm:pt>
    <dgm:pt modelId="{F95D8514-D5CE-47EF-999C-1ADD0D35B907}" type="pres">
      <dgm:prSet presAssocID="{7A2D8881-D135-4184-8D18-43A645C46C5B}"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vel with solid fill"/>
        </a:ext>
      </dgm:extLst>
    </dgm:pt>
    <dgm:pt modelId="{316C1038-6B8B-48C3-8A68-7398517A93BF}" type="pres">
      <dgm:prSet presAssocID="{7A2D8881-D135-4184-8D18-43A645C46C5B}" presName="txShp" presStyleLbl="node1" presStyleIdx="2" presStyleCnt="3">
        <dgm:presLayoutVars>
          <dgm:bulletEnabled val="1"/>
        </dgm:presLayoutVars>
      </dgm:prSet>
      <dgm:spPr/>
    </dgm:pt>
  </dgm:ptLst>
  <dgm:cxnLst>
    <dgm:cxn modelId="{2F8C640B-F910-452E-90F0-04D3BB86A3BE}" srcId="{C74855E6-310E-40EE-A103-0876B1763ABB}" destId="{2BB06C23-976C-4F63-AD5D-19A408AC9F92}" srcOrd="0" destOrd="0" parTransId="{25C2B410-6EDC-4293-AFC2-9EC845E0E073}" sibTransId="{14B8A8AD-10AD-4BB0-9A1B-B4424C59C219}"/>
    <dgm:cxn modelId="{28E1B622-DA60-4913-B590-8CD2EB536596}" srcId="{C74855E6-310E-40EE-A103-0876B1763ABB}" destId="{69F7BEDE-D2EF-49D2-B5FF-6E9A0BF82200}" srcOrd="1" destOrd="0" parTransId="{FE813C44-A34A-4BD1-9F0A-F362A503A585}" sibTransId="{2D20BB30-0337-4E4E-AC02-1194D94DDC8A}"/>
    <dgm:cxn modelId="{A6406F34-1B9D-4126-B71C-E4C3BC49E8D9}" type="presOf" srcId="{2BB06C23-976C-4F63-AD5D-19A408AC9F92}" destId="{C66A3A24-825F-4B03-9754-84251C26190D}" srcOrd="0" destOrd="0" presId="urn:microsoft.com/office/officeart/2005/8/layout/vList3"/>
    <dgm:cxn modelId="{E8FC1FB6-BDCD-4BC0-A3E0-44C8354E57F8}" srcId="{C74855E6-310E-40EE-A103-0876B1763ABB}" destId="{7A2D8881-D135-4184-8D18-43A645C46C5B}" srcOrd="2" destOrd="0" parTransId="{BC36D50F-34D2-49F8-B282-D93B0AB9A9C9}" sibTransId="{19EA03F4-790D-4385-BFE2-E4FFF84FAF46}"/>
    <dgm:cxn modelId="{AE7752C0-4CC6-4D99-9161-1445BC350C74}" type="presOf" srcId="{C74855E6-310E-40EE-A103-0876B1763ABB}" destId="{13F367F8-B4E8-46C6-A5A1-18E3F08E6A12}" srcOrd="0" destOrd="0" presId="urn:microsoft.com/office/officeart/2005/8/layout/vList3"/>
    <dgm:cxn modelId="{67F303E3-C646-453A-8481-68957A593B38}" type="presOf" srcId="{7A2D8881-D135-4184-8D18-43A645C46C5B}" destId="{316C1038-6B8B-48C3-8A68-7398517A93BF}" srcOrd="0" destOrd="0" presId="urn:microsoft.com/office/officeart/2005/8/layout/vList3"/>
    <dgm:cxn modelId="{EBD799F7-C187-42E5-9F00-0C217057D2C5}" type="presOf" srcId="{69F7BEDE-D2EF-49D2-B5FF-6E9A0BF82200}" destId="{695F5150-757E-4C22-8D72-9A84EAACA448}" srcOrd="0" destOrd="0" presId="urn:microsoft.com/office/officeart/2005/8/layout/vList3"/>
    <dgm:cxn modelId="{6974BFA7-4CDA-4227-8F4F-E08756B93C98}" type="presParOf" srcId="{13F367F8-B4E8-46C6-A5A1-18E3F08E6A12}" destId="{2189EC3F-E40D-46B7-9948-696D53C709E4}" srcOrd="0" destOrd="0" presId="urn:microsoft.com/office/officeart/2005/8/layout/vList3"/>
    <dgm:cxn modelId="{4944EA8D-8AC8-45D2-944F-802EC70EB743}" type="presParOf" srcId="{2189EC3F-E40D-46B7-9948-696D53C709E4}" destId="{EB559FBE-367A-4514-879D-92AAB4A1F0CF}" srcOrd="0" destOrd="0" presId="urn:microsoft.com/office/officeart/2005/8/layout/vList3"/>
    <dgm:cxn modelId="{3365B571-C353-4844-92FF-C0DE62D0E1C0}" type="presParOf" srcId="{2189EC3F-E40D-46B7-9948-696D53C709E4}" destId="{C66A3A24-825F-4B03-9754-84251C26190D}" srcOrd="1" destOrd="0" presId="urn:microsoft.com/office/officeart/2005/8/layout/vList3"/>
    <dgm:cxn modelId="{78E91D9B-7739-45AD-8BA6-DEB02211874F}" type="presParOf" srcId="{13F367F8-B4E8-46C6-A5A1-18E3F08E6A12}" destId="{679CB80B-F324-4D91-A5F3-2D82B871AF7C}" srcOrd="1" destOrd="0" presId="urn:microsoft.com/office/officeart/2005/8/layout/vList3"/>
    <dgm:cxn modelId="{27C46390-E381-48C3-AC19-DDC009BE5F68}" type="presParOf" srcId="{13F367F8-B4E8-46C6-A5A1-18E3F08E6A12}" destId="{EDC8782D-BD1F-4EB5-A0C6-1B6E2D39EBBA}" srcOrd="2" destOrd="0" presId="urn:microsoft.com/office/officeart/2005/8/layout/vList3"/>
    <dgm:cxn modelId="{1801ED83-0D8B-425F-B97C-9A450CFC9007}" type="presParOf" srcId="{EDC8782D-BD1F-4EB5-A0C6-1B6E2D39EBBA}" destId="{62C4BEF2-2354-4F84-B34C-4B07AA3B15DD}" srcOrd="0" destOrd="0" presId="urn:microsoft.com/office/officeart/2005/8/layout/vList3"/>
    <dgm:cxn modelId="{75EC26A3-23E4-4C44-9FA5-8B386F0B392C}" type="presParOf" srcId="{EDC8782D-BD1F-4EB5-A0C6-1B6E2D39EBBA}" destId="{695F5150-757E-4C22-8D72-9A84EAACA448}" srcOrd="1" destOrd="0" presId="urn:microsoft.com/office/officeart/2005/8/layout/vList3"/>
    <dgm:cxn modelId="{F5B87B11-34B1-4CF8-9C3E-8DB9CBB46594}" type="presParOf" srcId="{13F367F8-B4E8-46C6-A5A1-18E3F08E6A12}" destId="{4306EA14-31A6-46D2-BC50-178DD691423A}" srcOrd="3" destOrd="0" presId="urn:microsoft.com/office/officeart/2005/8/layout/vList3"/>
    <dgm:cxn modelId="{41390FC6-D82E-48D3-8A0D-932A27B99C41}" type="presParOf" srcId="{13F367F8-B4E8-46C6-A5A1-18E3F08E6A12}" destId="{A6A60C4A-0F7D-4C37-BA18-CE2CD49BCA95}" srcOrd="4" destOrd="0" presId="urn:microsoft.com/office/officeart/2005/8/layout/vList3"/>
    <dgm:cxn modelId="{BDFC8F13-F021-4D7C-B0A4-CC94E31A95FC}" type="presParOf" srcId="{A6A60C4A-0F7D-4C37-BA18-CE2CD49BCA95}" destId="{F95D8514-D5CE-47EF-999C-1ADD0D35B907}" srcOrd="0" destOrd="0" presId="urn:microsoft.com/office/officeart/2005/8/layout/vList3"/>
    <dgm:cxn modelId="{6460B14B-8930-4059-8338-769F880CA210}" type="presParOf" srcId="{A6A60C4A-0F7D-4C37-BA18-CE2CD49BCA95}" destId="{316C1038-6B8B-48C3-8A68-7398517A93BF}"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50A076-8309-46D0-AA53-A3ED783141FE}"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GB"/>
        </a:p>
      </dgm:t>
    </dgm:pt>
    <dgm:pt modelId="{1EF7741C-2B69-4F69-B28C-D37F19121EC8}">
      <dgm:prSet/>
      <dgm:spPr/>
      <dgm:t>
        <a:bodyPr/>
        <a:lstStyle/>
        <a:p>
          <a:r>
            <a:rPr lang="en-GB" b="1"/>
            <a:t>Mobility </a:t>
          </a:r>
          <a:r>
            <a:rPr lang="en-GB" b="1">
              <a:latin typeface="Arial" panose="020B0604020202020204"/>
            </a:rPr>
            <a:t>Rule</a:t>
          </a:r>
          <a:endParaRPr lang="en-GB" b="1"/>
        </a:p>
      </dgm:t>
    </dgm:pt>
    <dgm:pt modelId="{8F2B7425-B207-480B-8602-1A6C5C41F965}" type="parTrans" cxnId="{1BA541C5-5306-440B-915E-BC3898131E2F}">
      <dgm:prSet/>
      <dgm:spPr/>
      <dgm:t>
        <a:bodyPr/>
        <a:lstStyle/>
        <a:p>
          <a:endParaRPr lang="en-GB"/>
        </a:p>
      </dgm:t>
    </dgm:pt>
    <dgm:pt modelId="{1C1BAB30-0316-4629-B482-BAC7FB5D6280}" type="sibTrans" cxnId="{1BA541C5-5306-440B-915E-BC3898131E2F}">
      <dgm:prSet/>
      <dgm:spPr/>
      <dgm:t>
        <a:bodyPr/>
        <a:lstStyle/>
        <a:p>
          <a:endParaRPr lang="en-GB"/>
        </a:p>
      </dgm:t>
    </dgm:pt>
    <dgm:pt modelId="{42FFA3DF-21AC-46BD-8C8A-C4C0E0AA819C}">
      <dgm:prSet/>
      <dgm:spPr/>
      <dgm:t>
        <a:bodyPr/>
        <a:lstStyle/>
        <a:p>
          <a:r>
            <a:rPr lang="en-GB" sz="2000" b="1"/>
            <a:t>They</a:t>
          </a:r>
          <a:r>
            <a:rPr lang="en-GB" sz="2000"/>
            <a:t> </a:t>
          </a:r>
          <a:r>
            <a:rPr lang="en-GB" sz="2000" b="1"/>
            <a:t>must not have resided or carried out their main activity (work, studies, etc.) in the country of the recruiting beneficiary for more than 12 months in the 36 months immediately before their recruitment date.</a:t>
          </a:r>
        </a:p>
      </dgm:t>
    </dgm:pt>
    <dgm:pt modelId="{E25647A6-FF13-4736-B9B9-34C3A3280D0A}" type="parTrans" cxnId="{61DBC4CE-28B8-4EE9-B24A-03073E632CB8}">
      <dgm:prSet/>
      <dgm:spPr/>
      <dgm:t>
        <a:bodyPr/>
        <a:lstStyle/>
        <a:p>
          <a:endParaRPr lang="en-GB"/>
        </a:p>
      </dgm:t>
    </dgm:pt>
    <dgm:pt modelId="{AFA42583-8582-4CA5-99B3-CF6E182AB822}" type="sibTrans" cxnId="{61DBC4CE-28B8-4EE9-B24A-03073E632CB8}">
      <dgm:prSet/>
      <dgm:spPr/>
      <dgm:t>
        <a:bodyPr/>
        <a:lstStyle/>
        <a:p>
          <a:endParaRPr lang="en-GB"/>
        </a:p>
      </dgm:t>
    </dgm:pt>
    <dgm:pt modelId="{298B23DA-78FF-4AE7-AAFA-8995240BED0E}">
      <dgm:prSet custT="1"/>
      <dgm:spPr/>
      <dgm:t>
        <a:bodyPr/>
        <a:lstStyle/>
        <a:p>
          <a:r>
            <a:rPr lang="en-GB" sz="1800"/>
            <a:t>Compulsory national service, short stays such as holidays, and time spent by the researcher as part of a procedure for obtaining refugee status under the Geneva Convention are not taken into account.</a:t>
          </a:r>
        </a:p>
      </dgm:t>
    </dgm:pt>
    <dgm:pt modelId="{AF481ABA-5DA8-4631-A54C-E443465AF105}" type="parTrans" cxnId="{566E8BBF-4FE7-469A-B4BC-686EAE8A9C3E}">
      <dgm:prSet/>
      <dgm:spPr/>
      <dgm:t>
        <a:bodyPr/>
        <a:lstStyle/>
        <a:p>
          <a:endParaRPr lang="en-GB"/>
        </a:p>
      </dgm:t>
    </dgm:pt>
    <dgm:pt modelId="{EFD76585-8A09-47C0-9386-DDB9817B0760}" type="sibTrans" cxnId="{566E8BBF-4FE7-469A-B4BC-686EAE8A9C3E}">
      <dgm:prSet/>
      <dgm:spPr/>
      <dgm:t>
        <a:bodyPr/>
        <a:lstStyle/>
        <a:p>
          <a:endParaRPr lang="en-GB"/>
        </a:p>
      </dgm:t>
    </dgm:pt>
    <dgm:pt modelId="{82C5A27F-65DD-460D-9213-35691B9F71A5}">
      <dgm:prSet phldr="0"/>
      <dgm:spPr/>
      <dgm:t>
        <a:bodyPr/>
        <a:lstStyle/>
        <a:p>
          <a:pPr rtl="0"/>
          <a:endParaRPr lang="en-GB" b="1">
            <a:latin typeface="Arial" panose="020B0604020202020204"/>
          </a:endParaRPr>
        </a:p>
      </dgm:t>
    </dgm:pt>
    <dgm:pt modelId="{D7FA73BF-4FE1-432B-87D0-BAFF79060D3C}" type="parTrans" cxnId="{0EF6B117-4CA2-4102-A8B2-797CF563F480}">
      <dgm:prSet/>
      <dgm:spPr/>
    </dgm:pt>
    <dgm:pt modelId="{89194416-E31B-45CB-ACD3-363BD56900DA}" type="sibTrans" cxnId="{0EF6B117-4CA2-4102-A8B2-797CF563F480}">
      <dgm:prSet/>
      <dgm:spPr/>
    </dgm:pt>
    <dgm:pt modelId="{F5E95248-3410-4486-8CEA-004C8CC69541}" type="pres">
      <dgm:prSet presAssocID="{C350A076-8309-46D0-AA53-A3ED783141FE}" presName="Name0" presStyleCnt="0">
        <dgm:presLayoutVars>
          <dgm:dir/>
          <dgm:animLvl val="lvl"/>
          <dgm:resizeHandles val="exact"/>
        </dgm:presLayoutVars>
      </dgm:prSet>
      <dgm:spPr/>
    </dgm:pt>
    <dgm:pt modelId="{61217FF9-9EBF-4BF5-ADD3-3464AC53FCED}" type="pres">
      <dgm:prSet presAssocID="{1EF7741C-2B69-4F69-B28C-D37F19121EC8}" presName="composite" presStyleCnt="0"/>
      <dgm:spPr/>
    </dgm:pt>
    <dgm:pt modelId="{16BBB634-8683-4B7F-9323-70E42B6FEFE9}" type="pres">
      <dgm:prSet presAssocID="{1EF7741C-2B69-4F69-B28C-D37F19121EC8}" presName="parTx" presStyleLbl="alignNode1" presStyleIdx="0" presStyleCnt="1" custLinFactNeighborX="12245" custLinFactNeighborY="-16199">
        <dgm:presLayoutVars>
          <dgm:chMax val="0"/>
          <dgm:chPref val="0"/>
          <dgm:bulletEnabled val="1"/>
        </dgm:presLayoutVars>
      </dgm:prSet>
      <dgm:spPr/>
    </dgm:pt>
    <dgm:pt modelId="{42027317-42DE-478A-B514-0D7664BFADA0}" type="pres">
      <dgm:prSet presAssocID="{1EF7741C-2B69-4F69-B28C-D37F19121EC8}" presName="desTx" presStyleLbl="alignAccFollowNode1" presStyleIdx="0" presStyleCnt="1" custLinFactNeighborX="12372" custLinFactNeighborY="-1931">
        <dgm:presLayoutVars>
          <dgm:bulletEnabled val="1"/>
        </dgm:presLayoutVars>
      </dgm:prSet>
      <dgm:spPr/>
    </dgm:pt>
  </dgm:ptLst>
  <dgm:cxnLst>
    <dgm:cxn modelId="{0EF6B117-4CA2-4102-A8B2-797CF563F480}" srcId="{1EF7741C-2B69-4F69-B28C-D37F19121EC8}" destId="{82C5A27F-65DD-460D-9213-35691B9F71A5}" srcOrd="1" destOrd="0" parTransId="{D7FA73BF-4FE1-432B-87D0-BAFF79060D3C}" sibTransId="{89194416-E31B-45CB-ACD3-363BD56900DA}"/>
    <dgm:cxn modelId="{1E7A0C1D-FE01-42FF-9523-75457EE3704D}" type="presOf" srcId="{C350A076-8309-46D0-AA53-A3ED783141FE}" destId="{F5E95248-3410-4486-8CEA-004C8CC69541}" srcOrd="0" destOrd="0" presId="urn:microsoft.com/office/officeart/2005/8/layout/hList1"/>
    <dgm:cxn modelId="{B2747E20-652D-4D22-9268-19056A68DD25}" type="presOf" srcId="{82C5A27F-65DD-460D-9213-35691B9F71A5}" destId="{42027317-42DE-478A-B514-0D7664BFADA0}" srcOrd="0" destOrd="1" presId="urn:microsoft.com/office/officeart/2005/8/layout/hList1"/>
    <dgm:cxn modelId="{284D782D-BC46-474D-A089-E359C651A48D}" type="presOf" srcId="{298B23DA-78FF-4AE7-AAFA-8995240BED0E}" destId="{42027317-42DE-478A-B514-0D7664BFADA0}" srcOrd="0" destOrd="2" presId="urn:microsoft.com/office/officeart/2005/8/layout/hList1"/>
    <dgm:cxn modelId="{566E8BBF-4FE7-469A-B4BC-686EAE8A9C3E}" srcId="{1EF7741C-2B69-4F69-B28C-D37F19121EC8}" destId="{298B23DA-78FF-4AE7-AAFA-8995240BED0E}" srcOrd="2" destOrd="0" parTransId="{AF481ABA-5DA8-4631-A54C-E443465AF105}" sibTransId="{EFD76585-8A09-47C0-9386-DDB9817B0760}"/>
    <dgm:cxn modelId="{1BA541C5-5306-440B-915E-BC3898131E2F}" srcId="{C350A076-8309-46D0-AA53-A3ED783141FE}" destId="{1EF7741C-2B69-4F69-B28C-D37F19121EC8}" srcOrd="0" destOrd="0" parTransId="{8F2B7425-B207-480B-8602-1A6C5C41F965}" sibTransId="{1C1BAB30-0316-4629-B482-BAC7FB5D6280}"/>
    <dgm:cxn modelId="{388869CB-A931-408E-A586-52E1CE2C5BFC}" type="presOf" srcId="{42FFA3DF-21AC-46BD-8C8A-C4C0E0AA819C}" destId="{42027317-42DE-478A-B514-0D7664BFADA0}" srcOrd="0" destOrd="0" presId="urn:microsoft.com/office/officeart/2005/8/layout/hList1"/>
    <dgm:cxn modelId="{61DBC4CE-28B8-4EE9-B24A-03073E632CB8}" srcId="{1EF7741C-2B69-4F69-B28C-D37F19121EC8}" destId="{42FFA3DF-21AC-46BD-8C8A-C4C0E0AA819C}" srcOrd="0" destOrd="0" parTransId="{E25647A6-FF13-4736-B9B9-34C3A3280D0A}" sibTransId="{AFA42583-8582-4CA5-99B3-CF6E182AB822}"/>
    <dgm:cxn modelId="{4A2FB2E6-745A-4FD1-BD19-A9C405D75A1E}" type="presOf" srcId="{1EF7741C-2B69-4F69-B28C-D37F19121EC8}" destId="{16BBB634-8683-4B7F-9323-70E42B6FEFE9}" srcOrd="0" destOrd="0" presId="urn:microsoft.com/office/officeart/2005/8/layout/hList1"/>
    <dgm:cxn modelId="{27BBCB8F-A64E-46A6-88E8-8DB6B6AEE27A}" type="presParOf" srcId="{F5E95248-3410-4486-8CEA-004C8CC69541}" destId="{61217FF9-9EBF-4BF5-ADD3-3464AC53FCED}" srcOrd="0" destOrd="0" presId="urn:microsoft.com/office/officeart/2005/8/layout/hList1"/>
    <dgm:cxn modelId="{687893B5-DC7E-4010-A548-0013902135A7}" type="presParOf" srcId="{61217FF9-9EBF-4BF5-ADD3-3464AC53FCED}" destId="{16BBB634-8683-4B7F-9323-70E42B6FEFE9}" srcOrd="0" destOrd="0" presId="urn:microsoft.com/office/officeart/2005/8/layout/hList1"/>
    <dgm:cxn modelId="{9F9FE341-E1DA-4A25-A283-3DBE2055687A}" type="presParOf" srcId="{61217FF9-9EBF-4BF5-ADD3-3464AC53FCED}" destId="{42027317-42DE-478A-B514-0D7664BFADA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486C-1785-4EC0-A0F7-2783CE606F54}">
      <dsp:nvSpPr>
        <dsp:cNvPr id="0" name=""/>
        <dsp:cNvSpPr/>
      </dsp:nvSpPr>
      <dsp:spPr>
        <a:xfrm>
          <a:off x="0" y="648218"/>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t>+65,000 </a:t>
          </a:r>
        </a:p>
        <a:p>
          <a:pPr marL="0" lvl="0" indent="0" algn="ctr" defTabSz="1066800" rtl="0">
            <a:lnSpc>
              <a:spcPct val="90000"/>
            </a:lnSpc>
            <a:spcBef>
              <a:spcPct val="0"/>
            </a:spcBef>
            <a:spcAft>
              <a:spcPct val="35000"/>
            </a:spcAft>
            <a:buNone/>
          </a:pPr>
          <a:r>
            <a:rPr lang="en-GB" sz="2200" kern="1200"/>
            <a:t>Researchers, including 25,000 PhD </a:t>
          </a:r>
          <a:r>
            <a:rPr lang="en-GB" sz="2200" kern="1200">
              <a:latin typeface="Arial"/>
            </a:rPr>
            <a:t>candidates</a:t>
          </a:r>
          <a:endParaRPr lang="en-GB" sz="2200" kern="1200"/>
        </a:p>
      </dsp:txBody>
      <dsp:txXfrm>
        <a:off x="0" y="648218"/>
        <a:ext cx="3170946" cy="1902568"/>
      </dsp:txXfrm>
    </dsp:sp>
    <dsp:sp modelId="{F13EDAFB-DB5E-44EB-9730-679877228BC7}">
      <dsp:nvSpPr>
        <dsp:cNvPr id="0" name=""/>
        <dsp:cNvSpPr/>
      </dsp:nvSpPr>
      <dsp:spPr>
        <a:xfrm>
          <a:off x="3488041" y="648218"/>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a:t>~40% of researchers from outside the EU</a:t>
          </a:r>
        </a:p>
      </dsp:txBody>
      <dsp:txXfrm>
        <a:off x="3488041" y="648218"/>
        <a:ext cx="3170946" cy="1902568"/>
      </dsp:txXfrm>
    </dsp:sp>
    <dsp:sp modelId="{13647A8C-0D7C-4913-BCCC-637B7C124FBA}">
      <dsp:nvSpPr>
        <dsp:cNvPr id="0" name=""/>
        <dsp:cNvSpPr/>
      </dsp:nvSpPr>
      <dsp:spPr>
        <a:xfrm>
          <a:off x="6976083" y="648313"/>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t>42% </a:t>
          </a:r>
        </a:p>
        <a:p>
          <a:pPr marL="0" lvl="0" indent="0" algn="ctr" defTabSz="1066800">
            <a:lnSpc>
              <a:spcPct val="90000"/>
            </a:lnSpc>
            <a:spcBef>
              <a:spcPct val="0"/>
            </a:spcBef>
            <a:spcAft>
              <a:spcPct val="35000"/>
            </a:spcAft>
            <a:buNone/>
          </a:pPr>
          <a:r>
            <a:rPr lang="en-GB" sz="2400" kern="1200"/>
            <a:t>Female researchers</a:t>
          </a:r>
          <a:endParaRPr lang="en-GB" sz="2400" b="1" kern="1200"/>
        </a:p>
      </dsp:txBody>
      <dsp:txXfrm>
        <a:off x="6976083" y="648313"/>
        <a:ext cx="3170946" cy="1902568"/>
      </dsp:txXfrm>
    </dsp:sp>
    <dsp:sp modelId="{F4CE7112-01D6-4BE3-AC97-D098539DEE74}">
      <dsp:nvSpPr>
        <dsp:cNvPr id="0" name=""/>
        <dsp:cNvSpPr/>
      </dsp:nvSpPr>
      <dsp:spPr>
        <a:xfrm>
          <a:off x="0" y="2867880"/>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t>+1,000</a:t>
          </a:r>
        </a:p>
        <a:p>
          <a:pPr marL="0" lvl="0" indent="0" algn="ctr" defTabSz="1066800">
            <a:lnSpc>
              <a:spcPct val="90000"/>
            </a:lnSpc>
            <a:spcBef>
              <a:spcPct val="0"/>
            </a:spcBef>
            <a:spcAft>
              <a:spcPct val="35000"/>
            </a:spcAft>
            <a:buNone/>
          </a:pPr>
          <a:r>
            <a:rPr lang="en-GB" sz="2400" kern="1200"/>
            <a:t>Doctoral programmes</a:t>
          </a:r>
        </a:p>
      </dsp:txBody>
      <dsp:txXfrm>
        <a:off x="0" y="2867880"/>
        <a:ext cx="3170946" cy="1902568"/>
      </dsp:txXfrm>
    </dsp:sp>
    <dsp:sp modelId="{A77A2B81-EEA6-4AAB-8464-00E0B6EE3945}">
      <dsp:nvSpPr>
        <dsp:cNvPr id="0" name=""/>
        <dsp:cNvSpPr/>
      </dsp:nvSpPr>
      <dsp:spPr>
        <a:xfrm>
          <a:off x="3488041" y="2867880"/>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t>Over 5,000</a:t>
          </a:r>
        </a:p>
        <a:p>
          <a:pPr marL="0" lvl="0" indent="0" algn="ctr" defTabSz="1066800">
            <a:lnSpc>
              <a:spcPct val="90000"/>
            </a:lnSpc>
            <a:spcBef>
              <a:spcPct val="0"/>
            </a:spcBef>
            <a:spcAft>
              <a:spcPct val="35000"/>
            </a:spcAft>
            <a:buNone/>
          </a:pPr>
          <a:r>
            <a:rPr lang="en-GB" sz="2400" kern="1200"/>
            <a:t>Companies supported</a:t>
          </a:r>
        </a:p>
      </dsp:txBody>
      <dsp:txXfrm>
        <a:off x="3488041" y="2867880"/>
        <a:ext cx="3170946" cy="1902568"/>
      </dsp:txXfrm>
    </dsp:sp>
    <dsp:sp modelId="{82A63E45-E561-4231-8AAB-464D641537EA}">
      <dsp:nvSpPr>
        <dsp:cNvPr id="0" name=""/>
        <dsp:cNvSpPr/>
      </dsp:nvSpPr>
      <dsp:spPr>
        <a:xfrm>
          <a:off x="6976083" y="2867880"/>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12 Nobel Prizes</a:t>
          </a:r>
        </a:p>
        <a:p>
          <a:pPr marL="0" lvl="0" indent="0" algn="ctr" defTabSz="977900">
            <a:lnSpc>
              <a:spcPct val="90000"/>
            </a:lnSpc>
            <a:spcBef>
              <a:spcPct val="0"/>
            </a:spcBef>
            <a:spcAft>
              <a:spcPct val="35000"/>
            </a:spcAft>
            <a:buNone/>
          </a:pPr>
          <a:r>
            <a:rPr lang="en-GB" sz="2200" b="1" kern="1200"/>
            <a:t> </a:t>
          </a:r>
          <a:r>
            <a:rPr lang="en-GB" sz="2200" kern="1200"/>
            <a:t>winners backed by or involved in MSCA </a:t>
          </a:r>
        </a:p>
      </dsp:txBody>
      <dsp:txXfrm>
        <a:off x="6976083" y="2867880"/>
        <a:ext cx="3170946" cy="19025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DB65C-38F4-43BC-9B92-59A0A9C64489}">
      <dsp:nvSpPr>
        <dsp:cNvPr id="0" name=""/>
        <dsp:cNvSpPr/>
      </dsp:nvSpPr>
      <dsp:spPr>
        <a:xfrm rot="5400000">
          <a:off x="5330786" y="126352"/>
          <a:ext cx="1943829" cy="1691131"/>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Coordinator </a:t>
          </a:r>
          <a:endParaRPr lang="en-GB" sz="1300" kern="1200"/>
        </a:p>
      </dsp:txBody>
      <dsp:txXfrm rot="-5400000">
        <a:off x="5720670" y="302916"/>
        <a:ext cx="1164061" cy="1338003"/>
      </dsp:txXfrm>
    </dsp:sp>
    <dsp:sp modelId="{96C5E856-CCDE-4B2F-AFD3-25DD5386E625}">
      <dsp:nvSpPr>
        <dsp:cNvPr id="0" name=""/>
        <dsp:cNvSpPr/>
      </dsp:nvSpPr>
      <dsp:spPr>
        <a:xfrm>
          <a:off x="7339127" y="305342"/>
          <a:ext cx="4046550" cy="131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Registers the draft proposal</a:t>
          </a:r>
        </a:p>
        <a:p>
          <a:pPr marL="0" lvl="0" indent="0" algn="l" defTabSz="488950">
            <a:lnSpc>
              <a:spcPct val="90000"/>
            </a:lnSpc>
            <a:spcBef>
              <a:spcPct val="0"/>
            </a:spcBef>
            <a:spcAft>
              <a:spcPct val="35000"/>
            </a:spcAft>
            <a:buNone/>
          </a:pPr>
          <a:r>
            <a:rPr lang="en-GB" sz="1100" i="1" kern="1200"/>
            <a:t>	- Acronym, summary and panel</a:t>
          </a:r>
          <a:endParaRPr lang="en-GB" sz="1100" kern="1200"/>
        </a:p>
        <a:p>
          <a:pPr marL="0" lvl="0" indent="0" algn="l" defTabSz="622300">
            <a:lnSpc>
              <a:spcPct val="90000"/>
            </a:lnSpc>
            <a:spcBef>
              <a:spcPct val="0"/>
            </a:spcBef>
            <a:spcAft>
              <a:spcPct val="35000"/>
            </a:spcAft>
            <a:buNone/>
          </a:pPr>
          <a:r>
            <a:rPr lang="en-GB" sz="1400" kern="1200"/>
            <a:t>Adds partner organisations </a:t>
          </a:r>
        </a:p>
        <a:p>
          <a:pPr marL="0" lvl="0" indent="0" algn="l" defTabSz="488950">
            <a:lnSpc>
              <a:spcPct val="90000"/>
            </a:lnSpc>
            <a:spcBef>
              <a:spcPct val="0"/>
            </a:spcBef>
            <a:spcAft>
              <a:spcPct val="35000"/>
            </a:spcAft>
            <a:buNone/>
          </a:pPr>
          <a:r>
            <a:rPr lang="en-GB" sz="1100" i="1" kern="1200"/>
            <a:t>	- PIC codes / </a:t>
          </a:r>
          <a:r>
            <a:rPr lang="en-GB" sz="1100" i="1" kern="1200">
              <a:hlinkClick xmlns:r="http://schemas.openxmlformats.org/officeDocument/2006/relationships" r:id="rId1"/>
            </a:rPr>
            <a:t>draft PIC</a:t>
          </a:r>
          <a:r>
            <a:rPr lang="en-GB" sz="1100" i="1" kern="1200"/>
            <a:t>  codes and contact details </a:t>
          </a:r>
          <a:endParaRPr lang="en-GB" sz="1100" kern="1200"/>
        </a:p>
        <a:p>
          <a:pPr marL="0" lvl="0" indent="0" algn="l" defTabSz="488950">
            <a:lnSpc>
              <a:spcPct val="90000"/>
            </a:lnSpc>
            <a:spcBef>
              <a:spcPct val="0"/>
            </a:spcBef>
            <a:spcAft>
              <a:spcPct val="35000"/>
            </a:spcAft>
            <a:buNone/>
          </a:pPr>
          <a:r>
            <a:rPr lang="en-GB" sz="1100" kern="1200"/>
            <a:t>	- Completes administrative form (part A)</a:t>
          </a:r>
        </a:p>
        <a:p>
          <a:pPr marL="0" lvl="0" indent="0" algn="l" defTabSz="488950">
            <a:lnSpc>
              <a:spcPct val="90000"/>
            </a:lnSpc>
            <a:spcBef>
              <a:spcPct val="0"/>
            </a:spcBef>
            <a:spcAft>
              <a:spcPct val="35000"/>
            </a:spcAft>
            <a:buNone/>
          </a:pPr>
          <a:r>
            <a:rPr lang="en-GB" sz="1100" kern="1200"/>
            <a:t>	- Responsible for uploading Part B1/B2 as a PDF </a:t>
          </a:r>
        </a:p>
      </dsp:txBody>
      <dsp:txXfrm>
        <a:off x="7339127" y="305342"/>
        <a:ext cx="4046550" cy="1312236"/>
      </dsp:txXfrm>
    </dsp:sp>
    <dsp:sp modelId="{A1F4D3F2-D0E5-4C54-A671-05C34BBBA637}">
      <dsp:nvSpPr>
        <dsp:cNvPr id="0" name=""/>
        <dsp:cNvSpPr/>
      </dsp:nvSpPr>
      <dsp:spPr>
        <a:xfrm rot="5400000">
          <a:off x="3449758" y="126348"/>
          <a:ext cx="1943829" cy="1691131"/>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839642" y="302912"/>
        <a:ext cx="1164061" cy="1338003"/>
      </dsp:txXfrm>
    </dsp:sp>
    <dsp:sp modelId="{48A35A1F-483A-4245-A7A8-6707E5D04A02}">
      <dsp:nvSpPr>
        <dsp:cNvPr id="0" name=""/>
        <dsp:cNvSpPr/>
      </dsp:nvSpPr>
      <dsp:spPr>
        <a:xfrm rot="5400000">
          <a:off x="4320129" y="1738525"/>
          <a:ext cx="1943829" cy="1691131"/>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Beneficiaries</a:t>
          </a:r>
          <a:endParaRPr lang="en-GB" sz="1300" kern="1200"/>
        </a:p>
      </dsp:txBody>
      <dsp:txXfrm rot="-5400000">
        <a:off x="4710013" y="1915089"/>
        <a:ext cx="1164061" cy="1338003"/>
      </dsp:txXfrm>
    </dsp:sp>
    <dsp:sp modelId="{83BD5E93-4038-4BCB-9039-1A9DA6EED280}">
      <dsp:nvSpPr>
        <dsp:cNvPr id="0" name=""/>
        <dsp:cNvSpPr/>
      </dsp:nvSpPr>
      <dsp:spPr>
        <a:xfrm>
          <a:off x="265277" y="2082828"/>
          <a:ext cx="4213555" cy="116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Font typeface="Arial" panose="020B0604020202020204" pitchFamily="34" charset="0"/>
            <a:buNone/>
          </a:pPr>
          <a:r>
            <a:rPr lang="en-GB" sz="1400" kern="1200"/>
            <a:t>Adds additional contacts as appropriate/ necessary.</a:t>
          </a:r>
        </a:p>
        <a:p>
          <a:pPr marL="0" lvl="0" indent="0" algn="l" defTabSz="622300">
            <a:lnSpc>
              <a:spcPct val="100000"/>
            </a:lnSpc>
            <a:spcBef>
              <a:spcPct val="0"/>
            </a:spcBef>
            <a:spcAft>
              <a:spcPct val="35000"/>
            </a:spcAft>
            <a:buNone/>
          </a:pPr>
          <a:r>
            <a:rPr lang="en-GB" sz="1400" kern="1200"/>
            <a:t>Checks that information in part A is correct</a:t>
          </a:r>
        </a:p>
        <a:p>
          <a:pPr marL="0" lvl="0" indent="0" algn="l" defTabSz="622300">
            <a:lnSpc>
              <a:spcPct val="100000"/>
            </a:lnSpc>
            <a:spcBef>
              <a:spcPct val="0"/>
            </a:spcBef>
            <a:spcAft>
              <a:spcPct val="35000"/>
            </a:spcAft>
            <a:buNone/>
          </a:pPr>
          <a:r>
            <a:rPr lang="en-GB" sz="1400" i="1" kern="1200"/>
            <a:t>	- </a:t>
          </a:r>
          <a:r>
            <a:rPr lang="en-GB" sz="1200" i="1" kern="1200"/>
            <a:t>May also be responsible for completing 	corresponding sections of part A </a:t>
          </a:r>
          <a:endParaRPr lang="en-GB" sz="1400" kern="1200"/>
        </a:p>
      </dsp:txBody>
      <dsp:txXfrm>
        <a:off x="265277" y="2082828"/>
        <a:ext cx="4213555" cy="1166297"/>
      </dsp:txXfrm>
    </dsp:sp>
    <dsp:sp modelId="{F88FAC4A-EDE6-4497-9D5B-962E8F6FBCE0}">
      <dsp:nvSpPr>
        <dsp:cNvPr id="0" name=""/>
        <dsp:cNvSpPr/>
      </dsp:nvSpPr>
      <dsp:spPr>
        <a:xfrm rot="5400000">
          <a:off x="6201124" y="1765817"/>
          <a:ext cx="1943829" cy="1691131"/>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6591008" y="1942381"/>
        <a:ext cx="1164061" cy="1338003"/>
      </dsp:txXfrm>
    </dsp:sp>
    <dsp:sp modelId="{E89886BB-13BF-4CE5-A3BE-94FCBD20924D}">
      <dsp:nvSpPr>
        <dsp:cNvPr id="0" name=""/>
        <dsp:cNvSpPr/>
      </dsp:nvSpPr>
      <dsp:spPr>
        <a:xfrm rot="5400000">
          <a:off x="5298964" y="3415739"/>
          <a:ext cx="1943829" cy="1691131"/>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Associated Partners</a:t>
          </a:r>
          <a:endParaRPr lang="en-GB" sz="1300" kern="1200"/>
        </a:p>
      </dsp:txBody>
      <dsp:txXfrm rot="-5400000">
        <a:off x="5688848" y="3592303"/>
        <a:ext cx="1164061" cy="1338003"/>
      </dsp:txXfrm>
    </dsp:sp>
    <dsp:sp modelId="{CF898639-AE55-4366-A68A-821BB88B27B7}">
      <dsp:nvSpPr>
        <dsp:cNvPr id="0" name=""/>
        <dsp:cNvSpPr/>
      </dsp:nvSpPr>
      <dsp:spPr>
        <a:xfrm>
          <a:off x="7298279" y="3773687"/>
          <a:ext cx="3627872" cy="116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Do not have access to submission system</a:t>
          </a:r>
        </a:p>
        <a:p>
          <a:pPr marL="0" lvl="0" indent="0" algn="l" defTabSz="488950">
            <a:lnSpc>
              <a:spcPct val="90000"/>
            </a:lnSpc>
            <a:spcBef>
              <a:spcPct val="0"/>
            </a:spcBef>
            <a:spcAft>
              <a:spcPct val="35000"/>
            </a:spcAft>
            <a:buNone/>
          </a:pPr>
          <a:r>
            <a:rPr lang="en-GB" sz="1100" i="1" kern="1200"/>
            <a:t>	- To be provided access, key contact(s) must 	be included under the corresponding 	beneficiary or coordinator  </a:t>
          </a:r>
          <a:endParaRPr lang="en-GB" sz="1100" kern="1200"/>
        </a:p>
      </dsp:txBody>
      <dsp:txXfrm>
        <a:off x="7298279" y="3773687"/>
        <a:ext cx="3627872" cy="1166297"/>
      </dsp:txXfrm>
    </dsp:sp>
    <dsp:sp modelId="{37238F3F-CE9E-47DF-B71E-FF58192698AB}">
      <dsp:nvSpPr>
        <dsp:cNvPr id="0" name=""/>
        <dsp:cNvSpPr/>
      </dsp:nvSpPr>
      <dsp:spPr>
        <a:xfrm rot="5400000">
          <a:off x="3445248" y="3402093"/>
          <a:ext cx="1943829" cy="1691131"/>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835132" y="3578657"/>
        <a:ext cx="1164061" cy="13380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1AE2C-5BCB-4100-A5E8-F6300DF3AEDB}">
      <dsp:nvSpPr>
        <dsp:cNvPr id="0" name=""/>
        <dsp:cNvSpPr/>
      </dsp:nvSpPr>
      <dsp:spPr>
        <a:xfrm>
          <a:off x="0" y="120584"/>
          <a:ext cx="5706036" cy="4448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Structured data is entered into the IT system</a:t>
          </a:r>
          <a:endParaRPr lang="en-US" sz="1200" kern="1200"/>
        </a:p>
      </dsp:txBody>
      <dsp:txXfrm>
        <a:off x="21718" y="142302"/>
        <a:ext cx="5662600" cy="401456"/>
      </dsp:txXfrm>
    </dsp:sp>
    <dsp:sp modelId="{FE64DCB5-3CA2-439C-98B5-1268C0B2A16D}">
      <dsp:nvSpPr>
        <dsp:cNvPr id="0" name=""/>
        <dsp:cNvSpPr/>
      </dsp:nvSpPr>
      <dsp:spPr>
        <a:xfrm>
          <a:off x="0" y="600037"/>
          <a:ext cx="5706036" cy="4448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Acronym and title for the project (not the same)</a:t>
          </a:r>
          <a:endParaRPr lang="en-US" sz="1200" kern="1200"/>
        </a:p>
      </dsp:txBody>
      <dsp:txXfrm>
        <a:off x="21718" y="621755"/>
        <a:ext cx="5662600" cy="401456"/>
      </dsp:txXfrm>
    </dsp:sp>
    <dsp:sp modelId="{1ACD4122-D2B9-40A5-8572-80F3FCD0D455}">
      <dsp:nvSpPr>
        <dsp:cNvPr id="0" name=""/>
        <dsp:cNvSpPr/>
      </dsp:nvSpPr>
      <dsp:spPr>
        <a:xfrm>
          <a:off x="0" y="1079489"/>
          <a:ext cx="5706036" cy="4448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Select the Scientific Area (i.e. panel) which is the “best fit”</a:t>
          </a:r>
          <a:endParaRPr lang="en-US" sz="1200" kern="1200"/>
        </a:p>
      </dsp:txBody>
      <dsp:txXfrm>
        <a:off x="21718" y="1101207"/>
        <a:ext cx="5662600" cy="401456"/>
      </dsp:txXfrm>
    </dsp:sp>
    <dsp:sp modelId="{1E5A6B34-2F6A-41D6-904A-8DA30B436E83}">
      <dsp:nvSpPr>
        <dsp:cNvPr id="0" name=""/>
        <dsp:cNvSpPr/>
      </dsp:nvSpPr>
      <dsp:spPr>
        <a:xfrm>
          <a:off x="0" y="1558942"/>
          <a:ext cx="5706036" cy="4448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Choose up to 5 “descriptors” which best characterise the content of the proposal, in descending order of relevance</a:t>
          </a:r>
          <a:endParaRPr lang="en-US" sz="1200" kern="1200"/>
        </a:p>
      </dsp:txBody>
      <dsp:txXfrm>
        <a:off x="21718" y="1580660"/>
        <a:ext cx="5662600" cy="401456"/>
      </dsp:txXfrm>
    </dsp:sp>
    <dsp:sp modelId="{10D411FF-2A05-43DB-B4A3-55F7AEF28F2F}">
      <dsp:nvSpPr>
        <dsp:cNvPr id="0" name=""/>
        <dsp:cNvSpPr/>
      </dsp:nvSpPr>
      <dsp:spPr>
        <a:xfrm>
          <a:off x="0" y="2038394"/>
          <a:ext cx="5706036" cy="44489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First 3 descriptors should be linked to the selected panel, others unrestricted</a:t>
          </a:r>
          <a:endParaRPr lang="en-US" sz="1200" kern="1200"/>
        </a:p>
      </dsp:txBody>
      <dsp:txXfrm>
        <a:off x="21718" y="2060112"/>
        <a:ext cx="5662600" cy="401456"/>
      </dsp:txXfrm>
    </dsp:sp>
    <dsp:sp modelId="{67682FEA-1E7C-4841-872D-E642EC572F47}">
      <dsp:nvSpPr>
        <dsp:cNvPr id="0" name=""/>
        <dsp:cNvSpPr/>
      </dsp:nvSpPr>
      <dsp:spPr>
        <a:xfrm>
          <a:off x="0" y="2517847"/>
          <a:ext cx="5706036" cy="4448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Can add free keywords to give extra detail </a:t>
          </a:r>
          <a:endParaRPr lang="en-US" sz="1200" kern="1200"/>
        </a:p>
      </dsp:txBody>
      <dsp:txXfrm>
        <a:off x="21718" y="2539565"/>
        <a:ext cx="5662600" cy="401456"/>
      </dsp:txXfrm>
    </dsp:sp>
    <dsp:sp modelId="{9FF324CD-B8B9-485F-AE2C-1D9DE98B9C38}">
      <dsp:nvSpPr>
        <dsp:cNvPr id="0" name=""/>
        <dsp:cNvSpPr/>
      </dsp:nvSpPr>
      <dsp:spPr>
        <a:xfrm>
          <a:off x="0" y="2997299"/>
          <a:ext cx="5706036" cy="4448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hlinkClick xmlns:r="http://schemas.openxmlformats.org/officeDocument/2006/relationships" r:id="rId1"/>
            </a:rPr>
            <a:t>Useful FAQ - EU Funding &amp; Tenders Portal (europa.eu)</a:t>
          </a:r>
          <a:endParaRPr lang="en-GB" sz="1200" kern="1200"/>
        </a:p>
      </dsp:txBody>
      <dsp:txXfrm>
        <a:off x="21718" y="3019017"/>
        <a:ext cx="5662600" cy="401456"/>
      </dsp:txXfrm>
    </dsp:sp>
    <dsp:sp modelId="{1EA51028-0706-449D-87AD-1BE0DA20CACE}">
      <dsp:nvSpPr>
        <dsp:cNvPr id="0" name=""/>
        <dsp:cNvSpPr/>
      </dsp:nvSpPr>
      <dsp:spPr>
        <a:xfrm>
          <a:off x="0" y="3476751"/>
          <a:ext cx="5706036" cy="4448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Abstract: maximum 2,000 characters</a:t>
          </a:r>
          <a:endParaRPr lang="en-US" sz="1200" kern="1200"/>
        </a:p>
      </dsp:txBody>
      <dsp:txXfrm>
        <a:off x="21718" y="3498469"/>
        <a:ext cx="5662600" cy="4014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C0BE-965C-4B11-8D20-B7F094D33D8E}">
      <dsp:nvSpPr>
        <dsp:cNvPr id="0" name=""/>
        <dsp:cNvSpPr/>
      </dsp:nvSpPr>
      <dsp:spPr>
        <a:xfrm>
          <a:off x="0" y="278983"/>
          <a:ext cx="5408842" cy="23247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786" tIns="374904" rIns="419786" bIns="113792" numCol="1" spcCol="1270" anchor="t" anchorCtr="0">
          <a:noAutofit/>
        </a:bodyPr>
        <a:lstStyle/>
        <a:p>
          <a:pPr marL="171450" lvl="1" indent="-171450" algn="l" defTabSz="711200">
            <a:lnSpc>
              <a:spcPct val="90000"/>
            </a:lnSpc>
            <a:spcBef>
              <a:spcPct val="0"/>
            </a:spcBef>
            <a:spcAft>
              <a:spcPct val="15000"/>
            </a:spcAft>
            <a:buChar char="•"/>
          </a:pPr>
          <a:r>
            <a:rPr lang="en-GB" sz="1600" b="0" kern="1200">
              <a:solidFill>
                <a:schemeClr val="accent2"/>
              </a:solidFill>
            </a:rPr>
            <a:t>Comprises the Start Page, Table of Contents, List of Participating Organisations and declarations tables</a:t>
          </a:r>
        </a:p>
        <a:p>
          <a:pPr marL="171450" lvl="1" indent="-171450" algn="l" defTabSz="711200">
            <a:lnSpc>
              <a:spcPct val="90000"/>
            </a:lnSpc>
            <a:spcBef>
              <a:spcPct val="0"/>
            </a:spcBef>
            <a:spcAft>
              <a:spcPct val="15000"/>
            </a:spcAft>
            <a:buChar char="•"/>
          </a:pPr>
          <a:r>
            <a:rPr lang="en-GB" sz="1600" kern="1200">
              <a:solidFill>
                <a:schemeClr val="accent3"/>
              </a:solidFill>
            </a:rPr>
            <a:t>Sections 1-3 (max 30 pages)</a:t>
          </a:r>
        </a:p>
        <a:p>
          <a:pPr marL="171450" lvl="1" indent="-171450" algn="l" defTabSz="711200">
            <a:lnSpc>
              <a:spcPct val="90000"/>
            </a:lnSpc>
            <a:spcBef>
              <a:spcPct val="0"/>
            </a:spcBef>
            <a:spcAft>
              <a:spcPct val="15000"/>
            </a:spcAft>
            <a:buChar char="•"/>
          </a:pPr>
          <a:r>
            <a:rPr lang="en-GB" sz="1600" kern="1200">
              <a:solidFill>
                <a:schemeClr val="accent2"/>
              </a:solidFill>
            </a:rPr>
            <a:t>Maximum total length of document is 34 pages</a:t>
          </a:r>
        </a:p>
        <a:p>
          <a:pPr marL="171450" lvl="1" indent="-171450" algn="l" defTabSz="711200">
            <a:lnSpc>
              <a:spcPct val="90000"/>
            </a:lnSpc>
            <a:spcBef>
              <a:spcPct val="0"/>
            </a:spcBef>
            <a:spcAft>
              <a:spcPct val="15000"/>
            </a:spcAft>
            <a:buChar char="•"/>
          </a:pPr>
          <a:r>
            <a:rPr lang="en-GB" sz="1600" kern="1200"/>
            <a:t>Respect the instructions!</a:t>
          </a:r>
        </a:p>
        <a:p>
          <a:pPr marL="171450" lvl="1" indent="-171450" algn="l" defTabSz="711200">
            <a:lnSpc>
              <a:spcPct val="90000"/>
            </a:lnSpc>
            <a:spcBef>
              <a:spcPct val="0"/>
            </a:spcBef>
            <a:spcAft>
              <a:spcPct val="15000"/>
            </a:spcAft>
            <a:buChar char="•"/>
          </a:pPr>
          <a:r>
            <a:rPr lang="en-GB" sz="1600" kern="1200"/>
            <a:t>The expert evaluators will disregard any excess pages above the 34-page limit</a:t>
          </a:r>
        </a:p>
      </dsp:txBody>
      <dsp:txXfrm>
        <a:off x="0" y="278983"/>
        <a:ext cx="5408842" cy="2324700"/>
      </dsp:txXfrm>
    </dsp:sp>
    <dsp:sp modelId="{08202F58-E84F-488B-83D4-F6CC82928CFC}">
      <dsp:nvSpPr>
        <dsp:cNvPr id="0" name=""/>
        <dsp:cNvSpPr/>
      </dsp:nvSpPr>
      <dsp:spPr>
        <a:xfrm>
          <a:off x="270442" y="13303"/>
          <a:ext cx="3786189"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109" tIns="0" rIns="143109" bIns="0" numCol="1" spcCol="1270" anchor="ctr" anchorCtr="0">
          <a:noAutofit/>
        </a:bodyPr>
        <a:lstStyle/>
        <a:p>
          <a:pPr marL="0" lvl="0" indent="0" algn="l" defTabSz="711200">
            <a:lnSpc>
              <a:spcPct val="90000"/>
            </a:lnSpc>
            <a:spcBef>
              <a:spcPct val="0"/>
            </a:spcBef>
            <a:spcAft>
              <a:spcPct val="35000"/>
            </a:spcAft>
            <a:buNone/>
          </a:pPr>
          <a:r>
            <a:rPr lang="en-GB" sz="1600" kern="1200"/>
            <a:t>Part B1 (document 1) </a:t>
          </a:r>
        </a:p>
      </dsp:txBody>
      <dsp:txXfrm>
        <a:off x="296381" y="39242"/>
        <a:ext cx="3734311" cy="479482"/>
      </dsp:txXfrm>
    </dsp:sp>
    <dsp:sp modelId="{6F6957A6-C7BC-4136-A673-BC6962F99E61}">
      <dsp:nvSpPr>
        <dsp:cNvPr id="0" name=""/>
        <dsp:cNvSpPr/>
      </dsp:nvSpPr>
      <dsp:spPr>
        <a:xfrm>
          <a:off x="0" y="2966564"/>
          <a:ext cx="5408842" cy="1190700"/>
        </a:xfrm>
        <a:prstGeom prst="rect">
          <a:avLst/>
        </a:prstGeom>
        <a:solidFill>
          <a:schemeClr val="lt1">
            <a:alpha val="90000"/>
            <a:hueOff val="0"/>
            <a:satOff val="0"/>
            <a:lumOff val="0"/>
            <a:alphaOff val="0"/>
          </a:schemeClr>
        </a:solidFill>
        <a:ln w="12700" cap="flat" cmpd="sng" algn="ctr">
          <a:solidFill>
            <a:schemeClr val="accent3">
              <a:hueOff val="-8478133"/>
              <a:satOff val="0"/>
              <a:lumOff val="82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786" tIns="374904" rIns="41978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solidFill>
                <a:schemeClr val="accent3"/>
              </a:solidFill>
            </a:rPr>
            <a:t>Sections 4-7 </a:t>
          </a:r>
        </a:p>
        <a:p>
          <a:pPr marL="171450" lvl="1" indent="-171450" algn="l" defTabSz="711200">
            <a:lnSpc>
              <a:spcPct val="90000"/>
            </a:lnSpc>
            <a:spcBef>
              <a:spcPct val="0"/>
            </a:spcBef>
            <a:spcAft>
              <a:spcPct val="15000"/>
            </a:spcAft>
            <a:buChar char="•"/>
          </a:pPr>
          <a:r>
            <a:rPr lang="en-GB" sz="1600" kern="1200"/>
            <a:t>No overall page limit is applied to this document</a:t>
          </a:r>
        </a:p>
        <a:p>
          <a:pPr marL="171450" lvl="1" indent="-171450" algn="l" defTabSz="711200">
            <a:lnSpc>
              <a:spcPct val="90000"/>
            </a:lnSpc>
            <a:spcBef>
              <a:spcPct val="0"/>
            </a:spcBef>
            <a:spcAft>
              <a:spcPct val="15000"/>
            </a:spcAft>
            <a:buChar char="•"/>
          </a:pPr>
          <a:r>
            <a:rPr lang="en-GB" sz="1600" kern="1200"/>
            <a:t>Respect the instructions!</a:t>
          </a:r>
        </a:p>
      </dsp:txBody>
      <dsp:txXfrm>
        <a:off x="0" y="2966564"/>
        <a:ext cx="5408842" cy="1190700"/>
      </dsp:txXfrm>
    </dsp:sp>
    <dsp:sp modelId="{D9D8F5D7-7498-423A-8041-548C8F3D40D8}">
      <dsp:nvSpPr>
        <dsp:cNvPr id="0" name=""/>
        <dsp:cNvSpPr/>
      </dsp:nvSpPr>
      <dsp:spPr>
        <a:xfrm>
          <a:off x="270442" y="2700884"/>
          <a:ext cx="3786189" cy="531360"/>
        </a:xfrm>
        <a:prstGeom prst="roundRect">
          <a:avLst/>
        </a:prstGeom>
        <a:solidFill>
          <a:schemeClr val="accent3">
            <a:hueOff val="-8478133"/>
            <a:satOff val="0"/>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109" tIns="0" rIns="143109" bIns="0" numCol="1" spcCol="1270" anchor="ctr" anchorCtr="0">
          <a:noAutofit/>
        </a:bodyPr>
        <a:lstStyle/>
        <a:p>
          <a:pPr marL="0" lvl="0" indent="0" algn="l" defTabSz="711200">
            <a:lnSpc>
              <a:spcPct val="90000"/>
            </a:lnSpc>
            <a:spcBef>
              <a:spcPct val="0"/>
            </a:spcBef>
            <a:spcAft>
              <a:spcPct val="35000"/>
            </a:spcAft>
            <a:buNone/>
          </a:pPr>
          <a:r>
            <a:rPr lang="en-GB" sz="1600" kern="1200"/>
            <a:t>Part B2 (document 2) </a:t>
          </a:r>
        </a:p>
      </dsp:txBody>
      <dsp:txXfrm>
        <a:off x="296381" y="2726823"/>
        <a:ext cx="3734311" cy="479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B3F9E-64D5-4A39-BC72-E26F67DCF9E1}">
      <dsp:nvSpPr>
        <dsp:cNvPr id="0" name=""/>
        <dsp:cNvSpPr/>
      </dsp:nvSpPr>
      <dsp:spPr>
        <a:xfrm>
          <a:off x="617896" y="1485"/>
          <a:ext cx="2330855" cy="13985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Min font size 11</a:t>
          </a:r>
        </a:p>
        <a:p>
          <a:pPr marL="0" lvl="0" indent="0" algn="ctr" defTabSz="622300">
            <a:lnSpc>
              <a:spcPct val="90000"/>
            </a:lnSpc>
            <a:spcBef>
              <a:spcPct val="0"/>
            </a:spcBef>
            <a:spcAft>
              <a:spcPct val="35000"/>
            </a:spcAft>
            <a:buNone/>
          </a:pPr>
          <a:br>
            <a:rPr lang="en-GB" sz="1400" kern="1200"/>
          </a:br>
          <a:r>
            <a:rPr lang="en-GB" sz="1200" kern="1200"/>
            <a:t>Except for tables and footnotes (min. font size 8)</a:t>
          </a:r>
          <a:endParaRPr lang="en-GB" sz="1400" kern="1200"/>
        </a:p>
      </dsp:txBody>
      <dsp:txXfrm>
        <a:off x="617896" y="1485"/>
        <a:ext cx="2330855" cy="1398513"/>
      </dsp:txXfrm>
    </dsp:sp>
    <dsp:sp modelId="{A7298E1E-1C2A-4A86-8EF0-8401962BDC34}">
      <dsp:nvSpPr>
        <dsp:cNvPr id="0" name=""/>
        <dsp:cNvSpPr/>
      </dsp:nvSpPr>
      <dsp:spPr>
        <a:xfrm>
          <a:off x="3181837" y="1485"/>
          <a:ext cx="2330855" cy="13985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All margins at least 15mm**</a:t>
          </a:r>
          <a:br>
            <a:rPr lang="en-GB" sz="1400" kern="1200"/>
          </a:br>
          <a:br>
            <a:rPr lang="en-GB" sz="1400" kern="1200"/>
          </a:br>
          <a:r>
            <a:rPr lang="en-GB" sz="1200" kern="1200"/>
            <a:t>Not including any footers or headers</a:t>
          </a:r>
          <a:endParaRPr lang="en-GB" sz="1400" kern="1200"/>
        </a:p>
      </dsp:txBody>
      <dsp:txXfrm>
        <a:off x="3181837" y="1485"/>
        <a:ext cx="2330855" cy="1398513"/>
      </dsp:txXfrm>
    </dsp:sp>
    <dsp:sp modelId="{F14FB2AA-2CCB-409C-AAF7-7A8029475543}">
      <dsp:nvSpPr>
        <dsp:cNvPr id="0" name=""/>
        <dsp:cNvSpPr/>
      </dsp:nvSpPr>
      <dsp:spPr>
        <a:xfrm>
          <a:off x="5745778" y="1485"/>
          <a:ext cx="2330855" cy="13985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Reference font is Times New Roman (Windows platform), Times/Times New Roman (Apple platforms) or Nimbus Roman No. 9 L (Linux distributions)</a:t>
          </a:r>
        </a:p>
      </dsp:txBody>
      <dsp:txXfrm>
        <a:off x="5745778" y="1485"/>
        <a:ext cx="2330855" cy="1398513"/>
      </dsp:txXfrm>
    </dsp:sp>
    <dsp:sp modelId="{97867284-D1D7-450D-94B3-CEE36E2C3870}">
      <dsp:nvSpPr>
        <dsp:cNvPr id="0" name=""/>
        <dsp:cNvSpPr/>
      </dsp:nvSpPr>
      <dsp:spPr>
        <a:xfrm>
          <a:off x="8309719" y="1485"/>
          <a:ext cx="2330855" cy="13985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Literature references should be listed in footnotes</a:t>
          </a:r>
        </a:p>
      </dsp:txBody>
      <dsp:txXfrm>
        <a:off x="8309719" y="1485"/>
        <a:ext cx="2330855" cy="1398513"/>
      </dsp:txXfrm>
    </dsp:sp>
    <dsp:sp modelId="{A5E061FB-8F36-4C9F-939F-5590E479F1E5}">
      <dsp:nvSpPr>
        <dsp:cNvPr id="0" name=""/>
        <dsp:cNvSpPr/>
      </dsp:nvSpPr>
      <dsp:spPr>
        <a:xfrm>
          <a:off x="617896" y="1633084"/>
          <a:ext cx="2330855" cy="139851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The page formatting will be systematically checked by the REA</a:t>
          </a:r>
        </a:p>
      </dsp:txBody>
      <dsp:txXfrm>
        <a:off x="617896" y="1633084"/>
        <a:ext cx="2330855" cy="1398513"/>
      </dsp:txXfrm>
    </dsp:sp>
    <dsp:sp modelId="{F15B4915-1C64-4A58-9157-7E12503B9584}">
      <dsp:nvSpPr>
        <dsp:cNvPr id="0" name=""/>
        <dsp:cNvSpPr/>
      </dsp:nvSpPr>
      <dsp:spPr>
        <a:xfrm>
          <a:off x="3181837" y="1633084"/>
          <a:ext cx="2330855" cy="13985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Information provided through hyperlinks will be disregarded</a:t>
          </a:r>
        </a:p>
      </dsp:txBody>
      <dsp:txXfrm>
        <a:off x="3181837" y="1633084"/>
        <a:ext cx="2330855" cy="1398513"/>
      </dsp:txXfrm>
    </dsp:sp>
    <dsp:sp modelId="{24EE4E14-86E7-4FA1-A2CB-B793BE0A1B17}">
      <dsp:nvSpPr>
        <dsp:cNvPr id="0" name=""/>
        <dsp:cNvSpPr/>
      </dsp:nvSpPr>
      <dsp:spPr>
        <a:xfrm>
          <a:off x="5745778" y="1633084"/>
          <a:ext cx="2330855" cy="13985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Tables should not be used to circumvent min font size</a:t>
          </a:r>
        </a:p>
      </dsp:txBody>
      <dsp:txXfrm>
        <a:off x="5745778" y="1633084"/>
        <a:ext cx="2330855" cy="1398513"/>
      </dsp:txXfrm>
    </dsp:sp>
    <dsp:sp modelId="{B52F41FC-EED8-4C7D-A7C0-E696ECF8CF8B}">
      <dsp:nvSpPr>
        <dsp:cNvPr id="0" name=""/>
        <dsp:cNvSpPr/>
      </dsp:nvSpPr>
      <dsp:spPr>
        <a:xfrm>
          <a:off x="8309719" y="1633084"/>
          <a:ext cx="2330855" cy="13985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Headers and page numbers as specified</a:t>
          </a:r>
        </a:p>
      </dsp:txBody>
      <dsp:txXfrm>
        <a:off x="8309719" y="1633084"/>
        <a:ext cx="2330855" cy="1398513"/>
      </dsp:txXfrm>
    </dsp:sp>
    <dsp:sp modelId="{92D819DE-34B6-436F-B124-7B05531D1B1E}">
      <dsp:nvSpPr>
        <dsp:cNvPr id="0" name=""/>
        <dsp:cNvSpPr/>
      </dsp:nvSpPr>
      <dsp:spPr>
        <a:xfrm>
          <a:off x="8336524" y="3266165"/>
          <a:ext cx="2330855" cy="13985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Save files using specified format and naming convention </a:t>
          </a:r>
        </a:p>
      </dsp:txBody>
      <dsp:txXfrm>
        <a:off x="8336524" y="3266165"/>
        <a:ext cx="2330855" cy="13985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7572A-9794-4411-AF14-3905EE16C15B}">
      <dsp:nvSpPr>
        <dsp:cNvPr id="0" name=""/>
        <dsp:cNvSpPr/>
      </dsp:nvSpPr>
      <dsp:spPr>
        <a:xfrm>
          <a:off x="0" y="2013"/>
          <a:ext cx="4268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FEC75-5B80-46C4-82E7-DF84E00FB2BA}">
      <dsp:nvSpPr>
        <dsp:cNvPr id="0" name=""/>
        <dsp:cNvSpPr/>
      </dsp:nvSpPr>
      <dsp:spPr>
        <a:xfrm>
          <a:off x="0" y="2013"/>
          <a:ext cx="4268704" cy="68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Every cell is sexed, everyone has a gender</a:t>
          </a:r>
          <a:endParaRPr lang="en-US" sz="1500" kern="1200"/>
        </a:p>
      </dsp:txBody>
      <dsp:txXfrm>
        <a:off x="0" y="2013"/>
        <a:ext cx="4268704" cy="686696"/>
      </dsp:txXfrm>
    </dsp:sp>
    <dsp:sp modelId="{47E18D6A-CC25-4E6F-B34E-600F7F7144F8}">
      <dsp:nvSpPr>
        <dsp:cNvPr id="0" name=""/>
        <dsp:cNvSpPr/>
      </dsp:nvSpPr>
      <dsp:spPr>
        <a:xfrm>
          <a:off x="0" y="688710"/>
          <a:ext cx="4268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919D9-16DB-47E9-AB3D-6F28BFFDB03C}">
      <dsp:nvSpPr>
        <dsp:cNvPr id="0" name=""/>
        <dsp:cNvSpPr/>
      </dsp:nvSpPr>
      <dsp:spPr>
        <a:xfrm>
          <a:off x="0" y="688710"/>
          <a:ext cx="4268704" cy="68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Adds a valuable dimension to research and can take it in a new direction </a:t>
          </a:r>
          <a:endParaRPr lang="en-US" sz="1500" kern="1200"/>
        </a:p>
      </dsp:txBody>
      <dsp:txXfrm>
        <a:off x="0" y="688710"/>
        <a:ext cx="4268704" cy="686696"/>
      </dsp:txXfrm>
    </dsp:sp>
    <dsp:sp modelId="{EAC04613-830D-4D66-9A1F-F7A51C79BA39}">
      <dsp:nvSpPr>
        <dsp:cNvPr id="0" name=""/>
        <dsp:cNvSpPr/>
      </dsp:nvSpPr>
      <dsp:spPr>
        <a:xfrm>
          <a:off x="0" y="1375406"/>
          <a:ext cx="4268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E6710-95CB-4BE3-A39F-A0C541177855}">
      <dsp:nvSpPr>
        <dsp:cNvPr id="0" name=""/>
        <dsp:cNvSpPr/>
      </dsp:nvSpPr>
      <dsp:spPr>
        <a:xfrm>
          <a:off x="0" y="1375406"/>
          <a:ext cx="4268704" cy="68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Aims to eliminate gender inequalities and intersecting socio-economic inequalities</a:t>
          </a:r>
          <a:endParaRPr lang="en-US" sz="1500" kern="1200"/>
        </a:p>
      </dsp:txBody>
      <dsp:txXfrm>
        <a:off x="0" y="1375406"/>
        <a:ext cx="4268704" cy="686696"/>
      </dsp:txXfrm>
    </dsp:sp>
    <dsp:sp modelId="{70B3EC29-8D5A-4902-844B-6BF926C7ED4A}">
      <dsp:nvSpPr>
        <dsp:cNvPr id="0" name=""/>
        <dsp:cNvSpPr/>
      </dsp:nvSpPr>
      <dsp:spPr>
        <a:xfrm>
          <a:off x="0" y="2062103"/>
          <a:ext cx="4268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4F267-AB3F-4498-9AB1-41B365BDB540}">
      <dsp:nvSpPr>
        <dsp:cNvPr id="0" name=""/>
        <dsp:cNvSpPr/>
      </dsp:nvSpPr>
      <dsp:spPr>
        <a:xfrm>
          <a:off x="0" y="2062103"/>
          <a:ext cx="4268704" cy="68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Makes research more responsive to social needs</a:t>
          </a:r>
          <a:endParaRPr lang="en-US" sz="1500" kern="1200"/>
        </a:p>
      </dsp:txBody>
      <dsp:txXfrm>
        <a:off x="0" y="2062103"/>
        <a:ext cx="4268704" cy="686696"/>
      </dsp:txXfrm>
    </dsp:sp>
    <dsp:sp modelId="{D5F33416-DA19-4AEB-AF52-66D1BF89131C}">
      <dsp:nvSpPr>
        <dsp:cNvPr id="0" name=""/>
        <dsp:cNvSpPr/>
      </dsp:nvSpPr>
      <dsp:spPr>
        <a:xfrm>
          <a:off x="0" y="2748799"/>
          <a:ext cx="4268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48257-070D-4B95-A95A-B14279EC8915}">
      <dsp:nvSpPr>
        <dsp:cNvPr id="0" name=""/>
        <dsp:cNvSpPr/>
      </dsp:nvSpPr>
      <dsp:spPr>
        <a:xfrm>
          <a:off x="0" y="2748799"/>
          <a:ext cx="4268704" cy="68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Enhances societal relevance research and outputs</a:t>
          </a:r>
          <a:endParaRPr lang="en-US" sz="1500" kern="1200"/>
        </a:p>
      </dsp:txBody>
      <dsp:txXfrm>
        <a:off x="0" y="2748799"/>
        <a:ext cx="4268704" cy="686696"/>
      </dsp:txXfrm>
    </dsp:sp>
    <dsp:sp modelId="{AA24B75D-19BF-4377-BD6B-58F155C2D3E3}">
      <dsp:nvSpPr>
        <dsp:cNvPr id="0" name=""/>
        <dsp:cNvSpPr/>
      </dsp:nvSpPr>
      <dsp:spPr>
        <a:xfrm>
          <a:off x="0" y="3435495"/>
          <a:ext cx="4268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9D8DC-FB81-45D9-83AF-5EADF1D2D041}">
      <dsp:nvSpPr>
        <dsp:cNvPr id="0" name=""/>
        <dsp:cNvSpPr/>
      </dsp:nvSpPr>
      <dsp:spPr>
        <a:xfrm>
          <a:off x="0" y="3435495"/>
          <a:ext cx="4268704" cy="68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Ensures excellence and quality in outcomes and enhancing sustainability</a:t>
          </a:r>
          <a:endParaRPr lang="en-US" sz="1500" kern="1200"/>
        </a:p>
      </dsp:txBody>
      <dsp:txXfrm>
        <a:off x="0" y="3435495"/>
        <a:ext cx="4268704" cy="6866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AD4C4-978E-4036-9342-46EF25FCB1FF}">
      <dsp:nvSpPr>
        <dsp:cNvPr id="0" name=""/>
        <dsp:cNvSpPr/>
      </dsp:nvSpPr>
      <dsp:spPr>
        <a:xfrm>
          <a:off x="0" y="0"/>
          <a:ext cx="544695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90D9641-07BA-4F32-9F54-F4E225495128}">
      <dsp:nvSpPr>
        <dsp:cNvPr id="0" name=""/>
        <dsp:cNvSpPr/>
      </dsp:nvSpPr>
      <dsp:spPr>
        <a:xfrm>
          <a:off x="0" y="0"/>
          <a:ext cx="1089391" cy="424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GB" sz="6500" kern="1200"/>
        </a:p>
      </dsp:txBody>
      <dsp:txXfrm>
        <a:off x="0" y="0"/>
        <a:ext cx="1089391" cy="4241927"/>
      </dsp:txXfrm>
    </dsp:sp>
    <dsp:sp modelId="{BBF97B83-AAE0-4B05-9243-CAED26471700}">
      <dsp:nvSpPr>
        <dsp:cNvPr id="0" name=""/>
        <dsp:cNvSpPr/>
      </dsp:nvSpPr>
      <dsp:spPr>
        <a:xfrm>
          <a:off x="1171095" y="33398"/>
          <a:ext cx="4275859" cy="6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Arial" panose="020B0604020202020204"/>
              <a:cs typeface="+mn-cs"/>
            </a:rPr>
            <a:t>Encouraging uptake of Open Science Practices </a:t>
          </a:r>
          <a:endParaRPr lang="en-GB" sz="1400" kern="1200"/>
        </a:p>
      </dsp:txBody>
      <dsp:txXfrm>
        <a:off x="1171095" y="33398"/>
        <a:ext cx="4275859" cy="667979"/>
      </dsp:txXfrm>
    </dsp:sp>
    <dsp:sp modelId="{CE0B8517-DCE4-4C0C-B963-0D3CDD419779}">
      <dsp:nvSpPr>
        <dsp:cNvPr id="0" name=""/>
        <dsp:cNvSpPr/>
      </dsp:nvSpPr>
      <dsp:spPr>
        <a:xfrm>
          <a:off x="1089391" y="701378"/>
          <a:ext cx="435756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C54330D0-A27B-408E-BCF1-B35FB0DD9DAC}">
      <dsp:nvSpPr>
        <dsp:cNvPr id="0" name=""/>
        <dsp:cNvSpPr/>
      </dsp:nvSpPr>
      <dsp:spPr>
        <a:xfrm>
          <a:off x="1171095" y="734777"/>
          <a:ext cx="4275859" cy="6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Arial" panose="020B0604020202020204"/>
              <a:cs typeface="+mn-cs"/>
            </a:rPr>
            <a:t>Enhance researcher skills in Open Science and support reward systems</a:t>
          </a:r>
          <a:endParaRPr lang="en-GB" sz="1400" kern="1200"/>
        </a:p>
      </dsp:txBody>
      <dsp:txXfrm>
        <a:off x="1171095" y="734777"/>
        <a:ext cx="4275859" cy="667979"/>
      </dsp:txXfrm>
    </dsp:sp>
    <dsp:sp modelId="{6108F9F0-26BB-4F99-A80C-08CDC4CDD0FA}">
      <dsp:nvSpPr>
        <dsp:cNvPr id="0" name=""/>
        <dsp:cNvSpPr/>
      </dsp:nvSpPr>
      <dsp:spPr>
        <a:xfrm>
          <a:off x="1089391" y="1402756"/>
          <a:ext cx="435756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D8856D5F-732B-489C-81D4-DEF008FB7AE6}">
      <dsp:nvSpPr>
        <dsp:cNvPr id="0" name=""/>
        <dsp:cNvSpPr/>
      </dsp:nvSpPr>
      <dsp:spPr>
        <a:xfrm>
          <a:off x="1171095" y="1436155"/>
          <a:ext cx="4275859" cy="6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Arial" panose="020B0604020202020204"/>
              <a:cs typeface="+mn-cs"/>
            </a:rPr>
            <a:t>Open access to scientific publications as well as to data </a:t>
          </a:r>
          <a:br>
            <a:rPr lang="en-GB" sz="1400" kern="1200">
              <a:latin typeface="Arial" panose="020B0604020202020204"/>
              <a:cs typeface="+mn-cs"/>
            </a:rPr>
          </a:br>
          <a:endParaRPr lang="en-GB" sz="1400" kern="1200">
            <a:latin typeface="Arial" panose="020B0604020202020204"/>
            <a:cs typeface="+mn-cs"/>
          </a:endParaRPr>
        </a:p>
      </dsp:txBody>
      <dsp:txXfrm>
        <a:off x="1171095" y="1436155"/>
        <a:ext cx="4275859" cy="667979"/>
      </dsp:txXfrm>
    </dsp:sp>
    <dsp:sp modelId="{7817C490-6291-4342-BC6B-42D3B500330C}">
      <dsp:nvSpPr>
        <dsp:cNvPr id="0" name=""/>
        <dsp:cNvSpPr/>
      </dsp:nvSpPr>
      <dsp:spPr>
        <a:xfrm>
          <a:off x="1089391" y="2104134"/>
          <a:ext cx="435756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F1F61411-8A0E-4F7D-BEE6-B391CF47AF51}">
      <dsp:nvSpPr>
        <dsp:cNvPr id="0" name=""/>
        <dsp:cNvSpPr/>
      </dsp:nvSpPr>
      <dsp:spPr>
        <a:xfrm>
          <a:off x="1171095" y="2137533"/>
          <a:ext cx="4275859" cy="6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Arial" panose="020B0604020202020204"/>
              <a:cs typeface="+mn-cs"/>
            </a:rPr>
            <a:t>Immediate open access via repository at the latest upon publication under open licence</a:t>
          </a:r>
          <a:endParaRPr lang="en-GB" sz="1400" kern="1200"/>
        </a:p>
      </dsp:txBody>
      <dsp:txXfrm>
        <a:off x="1171095" y="2137533"/>
        <a:ext cx="4275859" cy="667979"/>
      </dsp:txXfrm>
    </dsp:sp>
    <dsp:sp modelId="{325396B2-AEEF-4530-8EA8-B64CD736AA3C}">
      <dsp:nvSpPr>
        <dsp:cNvPr id="0" name=""/>
        <dsp:cNvSpPr/>
      </dsp:nvSpPr>
      <dsp:spPr>
        <a:xfrm>
          <a:off x="1089391" y="2805512"/>
          <a:ext cx="435756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7A88A192-32DB-4D63-836F-7B825C846A2A}">
      <dsp:nvSpPr>
        <dsp:cNvPr id="0" name=""/>
        <dsp:cNvSpPr/>
      </dsp:nvSpPr>
      <dsp:spPr>
        <a:xfrm>
          <a:off x="1171095" y="2838911"/>
          <a:ext cx="4275859" cy="6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Arial" panose="020B0604020202020204"/>
              <a:cs typeface="+mn-cs"/>
            </a:rPr>
            <a:t>All research data must be managed in line with FAIR principles, with data management plan as a  standard deliverable</a:t>
          </a:r>
          <a:endParaRPr lang="en-GB" sz="1400" kern="1200"/>
        </a:p>
      </dsp:txBody>
      <dsp:txXfrm>
        <a:off x="1171095" y="2838911"/>
        <a:ext cx="4275859" cy="667979"/>
      </dsp:txXfrm>
    </dsp:sp>
    <dsp:sp modelId="{B5C793A0-4982-45EE-9237-B85F9A3BB53F}">
      <dsp:nvSpPr>
        <dsp:cNvPr id="0" name=""/>
        <dsp:cNvSpPr/>
      </dsp:nvSpPr>
      <dsp:spPr>
        <a:xfrm>
          <a:off x="1089391" y="3506890"/>
          <a:ext cx="435756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ED4E15C7-A4B2-45ED-81EF-CDA5C58C4342}">
      <dsp:nvSpPr>
        <dsp:cNvPr id="0" name=""/>
        <dsp:cNvSpPr/>
      </dsp:nvSpPr>
      <dsp:spPr>
        <a:xfrm>
          <a:off x="1171095" y="3540289"/>
          <a:ext cx="4275859" cy="6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Arial" panose="020B0604020202020204"/>
              <a:cs typeface="+mn-cs"/>
            </a:rPr>
            <a:t>Open access to research data via repository under principle ‘</a:t>
          </a:r>
          <a:r>
            <a:rPr lang="en-GB" sz="1400" kern="1200"/>
            <a:t>as open as possible, as closed as  necessary’</a:t>
          </a:r>
        </a:p>
      </dsp:txBody>
      <dsp:txXfrm>
        <a:off x="1171095" y="3540289"/>
        <a:ext cx="4275859" cy="667979"/>
      </dsp:txXfrm>
    </dsp:sp>
    <dsp:sp modelId="{7D414AD8-10A1-4346-B698-684C1446747F}">
      <dsp:nvSpPr>
        <dsp:cNvPr id="0" name=""/>
        <dsp:cNvSpPr/>
      </dsp:nvSpPr>
      <dsp:spPr>
        <a:xfrm>
          <a:off x="1089391" y="4208269"/>
          <a:ext cx="4357564" cy="0"/>
        </a:xfrm>
        <a:prstGeom prst="lin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A8B98-0034-40C7-ABC4-93A587BBBB81}">
      <dsp:nvSpPr>
        <dsp:cNvPr id="0" name=""/>
        <dsp:cNvSpPr/>
      </dsp:nvSpPr>
      <dsp:spPr>
        <a:xfrm>
          <a:off x="267791" y="674"/>
          <a:ext cx="2808093" cy="16848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Link to training &amp; research objectives and activities </a:t>
          </a:r>
        </a:p>
      </dsp:txBody>
      <dsp:txXfrm>
        <a:off x="267791" y="674"/>
        <a:ext cx="2808093" cy="1684856"/>
      </dsp:txXfrm>
    </dsp:sp>
    <dsp:sp modelId="{14E6313C-5DAC-45CF-AF9D-C74060D5CD52}">
      <dsp:nvSpPr>
        <dsp:cNvPr id="0" name=""/>
        <dsp:cNvSpPr/>
      </dsp:nvSpPr>
      <dsp:spPr>
        <a:xfrm>
          <a:off x="3356694" y="674"/>
          <a:ext cx="2808093" cy="16848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Who is the target audience and why?</a:t>
          </a:r>
          <a:endParaRPr lang="en-GB" sz="1200" i="1" kern="1200"/>
        </a:p>
      </dsp:txBody>
      <dsp:txXfrm>
        <a:off x="3356694" y="674"/>
        <a:ext cx="2808093" cy="1684856"/>
      </dsp:txXfrm>
    </dsp:sp>
    <dsp:sp modelId="{FC33C3D7-2D84-4931-9506-C17AF46E0517}">
      <dsp:nvSpPr>
        <dsp:cNvPr id="0" name=""/>
        <dsp:cNvSpPr/>
      </dsp:nvSpPr>
      <dsp:spPr>
        <a:xfrm>
          <a:off x="6445597" y="674"/>
          <a:ext cx="2808093" cy="16848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Detail the activities you will use and why</a:t>
          </a:r>
          <a:endParaRPr lang="en-GB" sz="1200" kern="1200"/>
        </a:p>
      </dsp:txBody>
      <dsp:txXfrm>
        <a:off x="6445597" y="674"/>
        <a:ext cx="2808093" cy="1684856"/>
      </dsp:txXfrm>
    </dsp:sp>
    <dsp:sp modelId="{D0A54600-DB86-42E5-8440-3C76AC5ECCE8}">
      <dsp:nvSpPr>
        <dsp:cNvPr id="0" name=""/>
        <dsp:cNvSpPr/>
      </dsp:nvSpPr>
      <dsp:spPr>
        <a:xfrm>
          <a:off x="267791" y="1966339"/>
          <a:ext cx="2808093" cy="16848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One way vs. two way communication </a:t>
          </a:r>
        </a:p>
      </dsp:txBody>
      <dsp:txXfrm>
        <a:off x="267791" y="1966339"/>
        <a:ext cx="2808093" cy="1684856"/>
      </dsp:txXfrm>
    </dsp:sp>
    <dsp:sp modelId="{66EF6C08-AAF6-47D0-97E5-B677B649AE28}">
      <dsp:nvSpPr>
        <dsp:cNvPr id="0" name=""/>
        <dsp:cNvSpPr/>
      </dsp:nvSpPr>
      <dsp:spPr>
        <a:xfrm>
          <a:off x="3356694" y="1966339"/>
          <a:ext cx="2808093" cy="16848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Achievements, expectations, project activities, lessons learned, </a:t>
          </a:r>
        </a:p>
      </dsp:txBody>
      <dsp:txXfrm>
        <a:off x="3356694" y="1966339"/>
        <a:ext cx="2808093" cy="1684856"/>
      </dsp:txXfrm>
    </dsp:sp>
    <dsp:sp modelId="{381E013C-A217-4CCC-963B-29231215D86C}">
      <dsp:nvSpPr>
        <dsp:cNvPr id="0" name=""/>
        <dsp:cNvSpPr/>
      </dsp:nvSpPr>
      <dsp:spPr>
        <a:xfrm>
          <a:off x="6445597" y="1966339"/>
          <a:ext cx="2808093" cy="16848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Activities occur throughout the entire project's lifetime – not just at the end</a:t>
          </a:r>
        </a:p>
      </dsp:txBody>
      <dsp:txXfrm>
        <a:off x="6445597" y="1966339"/>
        <a:ext cx="2808093" cy="16848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83256-E4C9-42B0-B24C-0BEE46AFA0DD}">
      <dsp:nvSpPr>
        <dsp:cNvPr id="0" name=""/>
        <dsp:cNvSpPr/>
      </dsp:nvSpPr>
      <dsp:spPr>
        <a:xfrm>
          <a:off x="882118" y="0"/>
          <a:ext cx="9997345" cy="396095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E9AA5-2E5C-4B3D-8862-3B30B57EB4A3}">
      <dsp:nvSpPr>
        <dsp:cNvPr id="0" name=""/>
        <dsp:cNvSpPr/>
      </dsp:nvSpPr>
      <dsp:spPr>
        <a:xfrm>
          <a:off x="12634" y="1188287"/>
          <a:ext cx="3785759" cy="158438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Scientific impact</a:t>
          </a:r>
        </a:p>
        <a:p>
          <a:pPr marL="114300" lvl="1" indent="-114300" algn="l" defTabSz="622300">
            <a:lnSpc>
              <a:spcPct val="90000"/>
            </a:lnSpc>
            <a:spcBef>
              <a:spcPct val="0"/>
            </a:spcBef>
            <a:spcAft>
              <a:spcPct val="15000"/>
            </a:spcAft>
            <a:buChar char="•"/>
          </a:pPr>
          <a:r>
            <a:rPr lang="en-GB" sz="1400" kern="1200"/>
            <a:t>Creating high-quality new knowledge</a:t>
          </a:r>
        </a:p>
        <a:p>
          <a:pPr marL="114300" lvl="1" indent="-114300" algn="l" defTabSz="622300">
            <a:lnSpc>
              <a:spcPct val="90000"/>
            </a:lnSpc>
            <a:spcBef>
              <a:spcPct val="0"/>
            </a:spcBef>
            <a:spcAft>
              <a:spcPct val="15000"/>
            </a:spcAft>
            <a:buChar char="•"/>
          </a:pPr>
          <a:r>
            <a:rPr lang="en-GB" sz="1400" kern="1200"/>
            <a:t>Strengthen human capital in R&amp;I</a:t>
          </a:r>
        </a:p>
        <a:p>
          <a:pPr marL="114300" lvl="1" indent="-114300" algn="l" defTabSz="622300">
            <a:lnSpc>
              <a:spcPct val="90000"/>
            </a:lnSpc>
            <a:spcBef>
              <a:spcPct val="0"/>
            </a:spcBef>
            <a:spcAft>
              <a:spcPct val="15000"/>
            </a:spcAft>
            <a:buChar char="•"/>
          </a:pPr>
          <a:r>
            <a:rPr lang="en-GB" sz="1400" kern="1200"/>
            <a:t>Fostering diffusion of knowledge and Open Science</a:t>
          </a:r>
        </a:p>
      </dsp:txBody>
      <dsp:txXfrm>
        <a:off x="89977" y="1265630"/>
        <a:ext cx="3631073" cy="1429697"/>
      </dsp:txXfrm>
    </dsp:sp>
    <dsp:sp modelId="{E0D341DD-CA64-435A-9BC9-62A3EBEB00A7}">
      <dsp:nvSpPr>
        <dsp:cNvPr id="0" name=""/>
        <dsp:cNvSpPr/>
      </dsp:nvSpPr>
      <dsp:spPr>
        <a:xfrm>
          <a:off x="3987911" y="1188287"/>
          <a:ext cx="3785759" cy="158438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Societal impact</a:t>
          </a:r>
        </a:p>
        <a:p>
          <a:pPr marL="114300" lvl="1" indent="-114300" algn="l" defTabSz="622300">
            <a:lnSpc>
              <a:spcPct val="90000"/>
            </a:lnSpc>
            <a:spcBef>
              <a:spcPct val="0"/>
            </a:spcBef>
            <a:spcAft>
              <a:spcPct val="15000"/>
            </a:spcAft>
            <a:buChar char="•"/>
          </a:pPr>
          <a:r>
            <a:rPr lang="en-GB" sz="1400" kern="1200"/>
            <a:t>Addressing EU policy priorities and global challenges</a:t>
          </a:r>
        </a:p>
        <a:p>
          <a:pPr marL="114300" lvl="1" indent="-114300" algn="l" defTabSz="622300">
            <a:lnSpc>
              <a:spcPct val="90000"/>
            </a:lnSpc>
            <a:spcBef>
              <a:spcPct val="0"/>
            </a:spcBef>
            <a:spcAft>
              <a:spcPct val="15000"/>
            </a:spcAft>
            <a:buChar char="•"/>
          </a:pPr>
          <a:r>
            <a:rPr lang="en-GB" sz="1400" kern="1200"/>
            <a:t>Delivering benefits and impacts via R&amp;I missions</a:t>
          </a:r>
        </a:p>
        <a:p>
          <a:pPr marL="114300" lvl="1" indent="-114300" algn="l" defTabSz="622300">
            <a:lnSpc>
              <a:spcPct val="90000"/>
            </a:lnSpc>
            <a:spcBef>
              <a:spcPct val="0"/>
            </a:spcBef>
            <a:spcAft>
              <a:spcPct val="15000"/>
            </a:spcAft>
            <a:buChar char="•"/>
          </a:pPr>
          <a:r>
            <a:rPr lang="en-GB" sz="1400" kern="1200"/>
            <a:t>Strengthening the uptake of R&amp;I in society</a:t>
          </a:r>
        </a:p>
      </dsp:txBody>
      <dsp:txXfrm>
        <a:off x="4065254" y="1265630"/>
        <a:ext cx="3631073" cy="1429697"/>
      </dsp:txXfrm>
    </dsp:sp>
    <dsp:sp modelId="{4B4F1BE6-481D-4F09-87F9-6A86D2042628}">
      <dsp:nvSpPr>
        <dsp:cNvPr id="0" name=""/>
        <dsp:cNvSpPr/>
      </dsp:nvSpPr>
      <dsp:spPr>
        <a:xfrm>
          <a:off x="7963188" y="1188287"/>
          <a:ext cx="3785759" cy="158438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Economic impact</a:t>
          </a:r>
        </a:p>
        <a:p>
          <a:pPr marL="114300" lvl="1" indent="-114300" algn="l" defTabSz="622300">
            <a:lnSpc>
              <a:spcPct val="90000"/>
            </a:lnSpc>
            <a:spcBef>
              <a:spcPct val="0"/>
            </a:spcBef>
            <a:spcAft>
              <a:spcPct val="15000"/>
            </a:spcAft>
            <a:buChar char="•"/>
          </a:pPr>
          <a:r>
            <a:rPr lang="en-GB" sz="1400" kern="1200"/>
            <a:t>Generating innovation-based growth</a:t>
          </a:r>
        </a:p>
        <a:p>
          <a:pPr marL="114300" lvl="1" indent="-114300" algn="l" defTabSz="622300">
            <a:lnSpc>
              <a:spcPct val="90000"/>
            </a:lnSpc>
            <a:spcBef>
              <a:spcPct val="0"/>
            </a:spcBef>
            <a:spcAft>
              <a:spcPct val="15000"/>
            </a:spcAft>
            <a:buChar char="•"/>
          </a:pPr>
          <a:r>
            <a:rPr lang="en-GB" sz="1400" kern="1200"/>
            <a:t>Creating more and better jobs</a:t>
          </a:r>
        </a:p>
        <a:p>
          <a:pPr marL="114300" lvl="1" indent="-114300" algn="l" defTabSz="622300">
            <a:lnSpc>
              <a:spcPct val="90000"/>
            </a:lnSpc>
            <a:spcBef>
              <a:spcPct val="0"/>
            </a:spcBef>
            <a:spcAft>
              <a:spcPct val="15000"/>
            </a:spcAft>
            <a:buChar char="•"/>
          </a:pPr>
          <a:r>
            <a:rPr lang="en-GB" sz="1400" kern="1200"/>
            <a:t>Leveraging investments in R&amp;I  </a:t>
          </a:r>
        </a:p>
      </dsp:txBody>
      <dsp:txXfrm>
        <a:off x="8040531" y="1265630"/>
        <a:ext cx="3631073" cy="14296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B716C-9C04-4370-9F37-80B3642ED21F}">
      <dsp:nvSpPr>
        <dsp:cNvPr id="0" name=""/>
        <dsp:cNvSpPr/>
      </dsp:nvSpPr>
      <dsp:spPr>
        <a:xfrm>
          <a:off x="0" y="0"/>
          <a:ext cx="4815093" cy="7833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1</a:t>
          </a:r>
          <a:r>
            <a:rPr lang="en-GB" sz="1500" kern="1200"/>
            <a:t>. Each of the experts prepares an Individual Evaluation Report </a:t>
          </a:r>
          <a:endParaRPr lang="en-US" sz="1500" kern="1200"/>
        </a:p>
      </dsp:txBody>
      <dsp:txXfrm>
        <a:off x="22944" y="22944"/>
        <a:ext cx="3878137" cy="737468"/>
      </dsp:txXfrm>
    </dsp:sp>
    <dsp:sp modelId="{FCF73101-3585-40B7-B06F-394A5B0DF4B1}">
      <dsp:nvSpPr>
        <dsp:cNvPr id="0" name=""/>
        <dsp:cNvSpPr/>
      </dsp:nvSpPr>
      <dsp:spPr>
        <a:xfrm>
          <a:off x="359568" y="892156"/>
          <a:ext cx="4815093" cy="7833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2. </a:t>
          </a:r>
          <a:r>
            <a:rPr lang="en-GB" sz="1500" kern="1200"/>
            <a:t>Rapporteur drafts Consensus Report (CR), reflecting their comments</a:t>
          </a:r>
          <a:endParaRPr lang="en-US" sz="1500" kern="1200"/>
        </a:p>
      </dsp:txBody>
      <dsp:txXfrm>
        <a:off x="382512" y="915100"/>
        <a:ext cx="3900454" cy="737468"/>
      </dsp:txXfrm>
    </dsp:sp>
    <dsp:sp modelId="{FAA59B3D-FF60-42BE-B2E0-E1880FB2F0E2}">
      <dsp:nvSpPr>
        <dsp:cNvPr id="0" name=""/>
        <dsp:cNvSpPr/>
      </dsp:nvSpPr>
      <dsp:spPr>
        <a:xfrm>
          <a:off x="719137" y="1784312"/>
          <a:ext cx="4815093" cy="78335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3. </a:t>
          </a:r>
          <a:r>
            <a:rPr lang="en-GB" sz="1500" kern="1200"/>
            <a:t>Once comments are agreed, experts discuss and agree on a score</a:t>
          </a:r>
          <a:endParaRPr lang="en-US" sz="1500" kern="1200"/>
        </a:p>
      </dsp:txBody>
      <dsp:txXfrm>
        <a:off x="742081" y="1807256"/>
        <a:ext cx="3900454" cy="737468"/>
      </dsp:txXfrm>
    </dsp:sp>
    <dsp:sp modelId="{34D51FB8-481A-4AD3-BB3D-843F5AACD5F5}">
      <dsp:nvSpPr>
        <dsp:cNvPr id="0" name=""/>
        <dsp:cNvSpPr/>
      </dsp:nvSpPr>
      <dsp:spPr>
        <a:xfrm>
          <a:off x="1078705" y="2676468"/>
          <a:ext cx="4815093" cy="78335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4</a:t>
          </a:r>
          <a:r>
            <a:rPr lang="en-GB" sz="1500" kern="1200"/>
            <a:t>. CR is reviewed by Vice-Chairs for consistency</a:t>
          </a:r>
          <a:endParaRPr lang="en-US" sz="1500" kern="1200"/>
        </a:p>
      </dsp:txBody>
      <dsp:txXfrm>
        <a:off x="1101649" y="2699412"/>
        <a:ext cx="3900454" cy="737468"/>
      </dsp:txXfrm>
    </dsp:sp>
    <dsp:sp modelId="{9DF08C85-DECE-42EE-AD68-45483216F8CA}">
      <dsp:nvSpPr>
        <dsp:cNvPr id="0" name=""/>
        <dsp:cNvSpPr/>
      </dsp:nvSpPr>
      <dsp:spPr>
        <a:xfrm>
          <a:off x="1438274" y="3568624"/>
          <a:ext cx="4815093" cy="78335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5. </a:t>
          </a:r>
          <a:r>
            <a:rPr lang="en-GB" sz="1500" kern="1200"/>
            <a:t>Final version becomes an Evaluation Summary Report (ESR) sent to the applicant</a:t>
          </a:r>
          <a:endParaRPr lang="en-US" sz="1500" kern="1200"/>
        </a:p>
      </dsp:txBody>
      <dsp:txXfrm>
        <a:off x="1461218" y="3591568"/>
        <a:ext cx="3900454" cy="737468"/>
      </dsp:txXfrm>
    </dsp:sp>
    <dsp:sp modelId="{0EA2E796-80F5-407E-B040-85AE0EE498C0}">
      <dsp:nvSpPr>
        <dsp:cNvPr id="0" name=""/>
        <dsp:cNvSpPr/>
      </dsp:nvSpPr>
      <dsp:spPr>
        <a:xfrm>
          <a:off x="4305911" y="572285"/>
          <a:ext cx="509181" cy="50918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420477" y="572285"/>
        <a:ext cx="280049" cy="383159"/>
      </dsp:txXfrm>
    </dsp:sp>
    <dsp:sp modelId="{F3EC0C13-72D6-4F91-BD11-5F7FC97EC250}">
      <dsp:nvSpPr>
        <dsp:cNvPr id="0" name=""/>
        <dsp:cNvSpPr/>
      </dsp:nvSpPr>
      <dsp:spPr>
        <a:xfrm>
          <a:off x="4665480" y="1464441"/>
          <a:ext cx="509181" cy="50918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780046" y="1464441"/>
        <a:ext cx="280049" cy="383159"/>
      </dsp:txXfrm>
    </dsp:sp>
    <dsp:sp modelId="{A122799F-7A87-4536-A5D4-B0E78B3113BF}">
      <dsp:nvSpPr>
        <dsp:cNvPr id="0" name=""/>
        <dsp:cNvSpPr/>
      </dsp:nvSpPr>
      <dsp:spPr>
        <a:xfrm>
          <a:off x="5025048" y="2343541"/>
          <a:ext cx="509181" cy="50918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139614" y="2343541"/>
        <a:ext cx="280049" cy="383159"/>
      </dsp:txXfrm>
    </dsp:sp>
    <dsp:sp modelId="{08441AF6-5EAD-4CDD-8312-BAA63BAD7356}">
      <dsp:nvSpPr>
        <dsp:cNvPr id="0" name=""/>
        <dsp:cNvSpPr/>
      </dsp:nvSpPr>
      <dsp:spPr>
        <a:xfrm>
          <a:off x="5384617" y="3244401"/>
          <a:ext cx="509181" cy="50918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99183" y="3244401"/>
        <a:ext cx="280049" cy="3831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270A-5E9A-40AD-A6FC-9DFBE2BBF3BD}">
      <dsp:nvSpPr>
        <dsp:cNvPr id="0" name=""/>
        <dsp:cNvSpPr/>
      </dsp:nvSpPr>
      <dsp:spPr>
        <a:xfrm>
          <a:off x="0" y="427710"/>
          <a:ext cx="11748052" cy="289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1779" tIns="416560" rIns="911779"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t>State the research/technical problem/knowledge/specific skills gap your DN will address and how</a:t>
          </a:r>
        </a:p>
        <a:p>
          <a:pPr marL="228600" lvl="1" indent="-228600" algn="l" defTabSz="889000">
            <a:lnSpc>
              <a:spcPct val="90000"/>
            </a:lnSpc>
            <a:spcBef>
              <a:spcPct val="0"/>
            </a:spcBef>
            <a:spcAft>
              <a:spcPct val="15000"/>
            </a:spcAft>
            <a:buChar char="•"/>
          </a:pPr>
          <a:r>
            <a:rPr lang="en-GB" sz="2000" kern="1200"/>
            <a:t>Use diagrams, tables, figures as appropriate to clarify any point</a:t>
          </a:r>
        </a:p>
        <a:p>
          <a:pPr marL="228600" lvl="1" indent="-228600" algn="l" defTabSz="889000">
            <a:lnSpc>
              <a:spcPct val="90000"/>
            </a:lnSpc>
            <a:spcBef>
              <a:spcPct val="0"/>
            </a:spcBef>
            <a:spcAft>
              <a:spcPct val="15000"/>
            </a:spcAft>
            <a:buChar char="•"/>
          </a:pPr>
          <a:r>
            <a:rPr lang="en-GB" sz="2000" kern="1200"/>
            <a:t>Have clear objectives -  link to methodology</a:t>
          </a:r>
        </a:p>
        <a:p>
          <a:pPr marL="228600" lvl="1" indent="-228600" algn="l" defTabSz="889000">
            <a:lnSpc>
              <a:spcPct val="90000"/>
            </a:lnSpc>
            <a:spcBef>
              <a:spcPct val="0"/>
            </a:spcBef>
            <a:spcAft>
              <a:spcPct val="15000"/>
            </a:spcAft>
            <a:buChar char="•"/>
          </a:pPr>
          <a:r>
            <a:rPr lang="en-GB" sz="2000" kern="1200"/>
            <a:t>Highlight originality and innovativeness</a:t>
          </a:r>
        </a:p>
        <a:p>
          <a:pPr marL="228600" lvl="1" indent="-228600" algn="l" defTabSz="889000">
            <a:lnSpc>
              <a:spcPct val="90000"/>
            </a:lnSpc>
            <a:spcBef>
              <a:spcPct val="0"/>
            </a:spcBef>
            <a:spcAft>
              <a:spcPct val="15000"/>
            </a:spcAft>
            <a:buChar char="•"/>
          </a:pPr>
          <a:r>
            <a:rPr lang="en-GB" sz="2000" kern="1200"/>
            <a:t>Explain how individual projects integrate into the research programme</a:t>
          </a:r>
        </a:p>
        <a:p>
          <a:pPr marL="228600" lvl="1" indent="-228600" algn="l" defTabSz="889000">
            <a:lnSpc>
              <a:spcPct val="90000"/>
            </a:lnSpc>
            <a:spcBef>
              <a:spcPct val="0"/>
            </a:spcBef>
            <a:spcAft>
              <a:spcPct val="15000"/>
            </a:spcAft>
            <a:buChar char="•"/>
          </a:pPr>
          <a:r>
            <a:rPr lang="en-GB" sz="2000" kern="1200"/>
            <a:t>Work Packages should reflect the research objectives</a:t>
          </a:r>
        </a:p>
        <a:p>
          <a:pPr marL="228600" lvl="1" indent="-228600" algn="l" defTabSz="889000">
            <a:lnSpc>
              <a:spcPct val="90000"/>
            </a:lnSpc>
            <a:spcBef>
              <a:spcPct val="0"/>
            </a:spcBef>
            <a:spcAft>
              <a:spcPct val="15000"/>
            </a:spcAft>
            <a:buChar char="•"/>
          </a:pPr>
          <a:r>
            <a:rPr lang="en-GB" sz="2000" kern="1200"/>
            <a:t>Training through research</a:t>
          </a:r>
        </a:p>
      </dsp:txBody>
      <dsp:txXfrm>
        <a:off x="0" y="427710"/>
        <a:ext cx="11748052" cy="2898000"/>
      </dsp:txXfrm>
    </dsp:sp>
    <dsp:sp modelId="{75BF1DDC-272F-4A9A-A765-3E9E61331070}">
      <dsp:nvSpPr>
        <dsp:cNvPr id="0" name=""/>
        <dsp:cNvSpPr/>
      </dsp:nvSpPr>
      <dsp:spPr>
        <a:xfrm>
          <a:off x="587402" y="132510"/>
          <a:ext cx="8223637"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834" tIns="0" rIns="310834" bIns="0" numCol="1" spcCol="1270" anchor="ctr" anchorCtr="0">
          <a:noAutofit/>
        </a:bodyPr>
        <a:lstStyle/>
        <a:p>
          <a:pPr marL="0" lvl="0" indent="0" algn="l" defTabSz="889000">
            <a:lnSpc>
              <a:spcPct val="90000"/>
            </a:lnSpc>
            <a:spcBef>
              <a:spcPct val="0"/>
            </a:spcBef>
            <a:spcAft>
              <a:spcPct val="35000"/>
            </a:spcAft>
            <a:buNone/>
          </a:pPr>
          <a:r>
            <a:rPr lang="en-GB" sz="2000" kern="1200"/>
            <a:t>Quality and pertinence of the project’s research and innovation objectives</a:t>
          </a:r>
        </a:p>
      </dsp:txBody>
      <dsp:txXfrm>
        <a:off x="616223" y="161331"/>
        <a:ext cx="8165995" cy="532758"/>
      </dsp:txXfrm>
    </dsp:sp>
    <dsp:sp modelId="{427FD0B6-9B71-44D1-ABBD-A31BA443B091}">
      <dsp:nvSpPr>
        <dsp:cNvPr id="0" name=""/>
        <dsp:cNvSpPr/>
      </dsp:nvSpPr>
      <dsp:spPr>
        <a:xfrm>
          <a:off x="0" y="3728911"/>
          <a:ext cx="11748052" cy="201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1779" tIns="416560" rIns="911779"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t>Describe and explain the overall methodology (links to objectives) </a:t>
          </a:r>
        </a:p>
        <a:p>
          <a:pPr marL="228600" lvl="1" indent="-228600" algn="l" defTabSz="889000">
            <a:lnSpc>
              <a:spcPct val="90000"/>
            </a:lnSpc>
            <a:spcBef>
              <a:spcPct val="0"/>
            </a:spcBef>
            <a:spcAft>
              <a:spcPct val="15000"/>
            </a:spcAft>
            <a:buChar char="•"/>
          </a:pPr>
          <a:r>
            <a:rPr lang="en-GB" sz="2000" kern="1200"/>
            <a:t>Explain approaches to complying with open science requirements and gender </a:t>
          </a:r>
        </a:p>
        <a:p>
          <a:pPr marL="228600" lvl="1" indent="-228600" algn="l" defTabSz="889000">
            <a:lnSpc>
              <a:spcPct val="90000"/>
            </a:lnSpc>
            <a:spcBef>
              <a:spcPct val="0"/>
            </a:spcBef>
            <a:spcAft>
              <a:spcPct val="15000"/>
            </a:spcAft>
            <a:buChar char="•"/>
          </a:pPr>
          <a:r>
            <a:rPr lang="en-GB" sz="2000" kern="1200"/>
            <a:t>Explain data management plans - a fully detailed DMP is not requested</a:t>
          </a:r>
        </a:p>
        <a:p>
          <a:pPr marL="228600" lvl="1" indent="-228600" algn="l" defTabSz="889000">
            <a:lnSpc>
              <a:spcPct val="90000"/>
            </a:lnSpc>
            <a:spcBef>
              <a:spcPct val="0"/>
            </a:spcBef>
            <a:spcAft>
              <a:spcPct val="15000"/>
            </a:spcAft>
            <a:buChar char="•"/>
          </a:pPr>
          <a:r>
            <a:rPr lang="en-GB" sz="2000" kern="1200"/>
            <a:t>Highlight inter/multi-disciplinary elements </a:t>
          </a:r>
        </a:p>
        <a:p>
          <a:pPr marL="228600" lvl="1" indent="-228600" algn="l" defTabSz="889000">
            <a:lnSpc>
              <a:spcPct val="90000"/>
            </a:lnSpc>
            <a:spcBef>
              <a:spcPct val="0"/>
            </a:spcBef>
            <a:spcAft>
              <a:spcPct val="15000"/>
            </a:spcAft>
            <a:buChar char="•"/>
          </a:pPr>
          <a:r>
            <a:rPr lang="en-GB" sz="2000" kern="1200"/>
            <a:t>If using AI, provide explanations on the technical robustness of the proposed system</a:t>
          </a:r>
        </a:p>
      </dsp:txBody>
      <dsp:txXfrm>
        <a:off x="0" y="3728911"/>
        <a:ext cx="11748052" cy="2016000"/>
      </dsp:txXfrm>
    </dsp:sp>
    <dsp:sp modelId="{F05F180B-167E-4760-BFC7-0AD7F24D0FE3}">
      <dsp:nvSpPr>
        <dsp:cNvPr id="0" name=""/>
        <dsp:cNvSpPr/>
      </dsp:nvSpPr>
      <dsp:spPr>
        <a:xfrm>
          <a:off x="587402" y="3433711"/>
          <a:ext cx="8223637"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834" tIns="0" rIns="310834" bIns="0" numCol="1" spcCol="1270" anchor="ctr" anchorCtr="0">
          <a:noAutofit/>
        </a:bodyPr>
        <a:lstStyle/>
        <a:p>
          <a:pPr marL="0" lvl="0" indent="0" algn="l" defTabSz="889000">
            <a:lnSpc>
              <a:spcPct val="90000"/>
            </a:lnSpc>
            <a:spcBef>
              <a:spcPct val="0"/>
            </a:spcBef>
            <a:spcAft>
              <a:spcPct val="35000"/>
            </a:spcAft>
            <a:buNone/>
          </a:pPr>
          <a:r>
            <a:rPr lang="en-GB" sz="2000" kern="1200"/>
            <a:t>Soundness of the proposed methodology </a:t>
          </a:r>
        </a:p>
      </dsp:txBody>
      <dsp:txXfrm>
        <a:off x="616223" y="3462532"/>
        <a:ext cx="8165995"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10D2E-6022-479A-951E-667D66D7FEB2}">
      <dsp:nvSpPr>
        <dsp:cNvPr id="0" name=""/>
        <dsp:cNvSpPr/>
      </dsp:nvSpPr>
      <dsp:spPr>
        <a:xfrm>
          <a:off x="0" y="310652"/>
          <a:ext cx="3449334" cy="2069600"/>
        </a:xfrm>
        <a:prstGeom prst="roundRect">
          <a:avLst/>
        </a:prstGeom>
        <a:solidFill>
          <a:schemeClr val="bg1"/>
        </a:solidFill>
        <a:ln w="38100" cap="flat" cmpd="sng" algn="ctr">
          <a:solidFill>
            <a:srgbClr val="CC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CC0099"/>
              </a:solidFill>
            </a:rPr>
            <a:t>Doctoral Networks</a:t>
          </a:r>
        </a:p>
        <a:p>
          <a:pPr marL="0" lvl="0" indent="0" algn="ctr" defTabSz="755650">
            <a:lnSpc>
              <a:spcPct val="90000"/>
            </a:lnSpc>
            <a:spcBef>
              <a:spcPct val="0"/>
            </a:spcBef>
            <a:spcAft>
              <a:spcPct val="35000"/>
            </a:spcAft>
            <a:buNone/>
          </a:pPr>
          <a:r>
            <a:rPr lang="en-GB" sz="1500" b="0" kern="1200">
              <a:solidFill>
                <a:schemeClr val="bg2"/>
              </a:solidFill>
            </a:rPr>
            <a:t>Doctoral programmes in and outside academia, inc. joint &amp; industrial doctorates</a:t>
          </a:r>
        </a:p>
        <a:p>
          <a:pPr marL="0" lvl="0" indent="0" algn="ctr" defTabSz="755650">
            <a:lnSpc>
              <a:spcPct val="90000"/>
            </a:lnSpc>
            <a:spcBef>
              <a:spcPct val="0"/>
            </a:spcBef>
            <a:spcAft>
              <a:spcPct val="35000"/>
            </a:spcAft>
            <a:buNone/>
          </a:pPr>
          <a:r>
            <a:rPr lang="en-GB" sz="1500" b="1" kern="1200">
              <a:solidFill>
                <a:schemeClr val="bg2"/>
              </a:solidFill>
            </a:rPr>
            <a:t>Total budget 2025: €597.80 million</a:t>
          </a:r>
        </a:p>
        <a:p>
          <a:pPr marL="0" lvl="0" indent="0" algn="ctr" defTabSz="755650">
            <a:lnSpc>
              <a:spcPct val="90000"/>
            </a:lnSpc>
            <a:spcBef>
              <a:spcPct val="0"/>
            </a:spcBef>
            <a:spcAft>
              <a:spcPct val="35000"/>
            </a:spcAft>
            <a:buNone/>
          </a:pPr>
          <a:r>
            <a:rPr lang="en-GB" sz="1500" b="1" kern="1200">
              <a:solidFill>
                <a:schemeClr val="bg2"/>
              </a:solidFill>
            </a:rPr>
            <a:t>Opening call: 28/05/2025</a:t>
          </a:r>
        </a:p>
        <a:p>
          <a:pPr marL="0" lvl="0" indent="0" algn="ctr" defTabSz="755650">
            <a:lnSpc>
              <a:spcPct val="90000"/>
            </a:lnSpc>
            <a:spcBef>
              <a:spcPct val="0"/>
            </a:spcBef>
            <a:spcAft>
              <a:spcPct val="35000"/>
            </a:spcAft>
            <a:buNone/>
          </a:pPr>
          <a:r>
            <a:rPr lang="en-GB" sz="1500" b="1" kern="1200">
              <a:solidFill>
                <a:schemeClr val="bg2"/>
              </a:solidFill>
            </a:rPr>
            <a:t>Deadline: 25/11/2025</a:t>
          </a:r>
        </a:p>
      </dsp:txBody>
      <dsp:txXfrm>
        <a:off x="101030" y="411682"/>
        <a:ext cx="3247274" cy="1867540"/>
      </dsp:txXfrm>
    </dsp:sp>
    <dsp:sp modelId="{80FD4A1E-AC65-40C1-80BC-A96DE74AA5C0}">
      <dsp:nvSpPr>
        <dsp:cNvPr id="0" name=""/>
        <dsp:cNvSpPr/>
      </dsp:nvSpPr>
      <dsp:spPr>
        <a:xfrm>
          <a:off x="3794267" y="289997"/>
          <a:ext cx="3449334" cy="2069600"/>
        </a:xfrm>
        <a:prstGeom prst="roundRect">
          <a:avLst/>
        </a:prstGeom>
        <a:solidFill>
          <a:schemeClr val="bg1"/>
        </a:solid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bg2"/>
              </a:solidFill>
            </a:rPr>
            <a:t>Postdoctoral Fellowships</a:t>
          </a:r>
        </a:p>
        <a:p>
          <a:pPr marL="0" lvl="0" indent="0" algn="ctr" defTabSz="755650">
            <a:lnSpc>
              <a:spcPct val="90000"/>
            </a:lnSpc>
            <a:spcBef>
              <a:spcPct val="0"/>
            </a:spcBef>
            <a:spcAft>
              <a:spcPct val="35000"/>
            </a:spcAft>
            <a:buNone/>
          </a:pPr>
          <a:r>
            <a:rPr lang="en-GB" sz="1500" kern="1200">
              <a:solidFill>
                <a:schemeClr val="bg2"/>
              </a:solidFill>
            </a:rPr>
            <a:t>Support to excellent postdoctoral researchers</a:t>
          </a:r>
        </a:p>
        <a:p>
          <a:pPr marL="0" lvl="0" indent="0" algn="ctr" defTabSz="755650">
            <a:lnSpc>
              <a:spcPct val="90000"/>
            </a:lnSpc>
            <a:spcBef>
              <a:spcPct val="0"/>
            </a:spcBef>
            <a:spcAft>
              <a:spcPct val="35000"/>
            </a:spcAft>
            <a:buNone/>
          </a:pPr>
          <a:endParaRPr lang="en-GB" sz="1500" kern="1200">
            <a:solidFill>
              <a:schemeClr val="bg2"/>
            </a:solidFill>
          </a:endParaRPr>
        </a:p>
        <a:p>
          <a:pPr marL="0" lvl="0" indent="0" algn="ctr" defTabSz="755650">
            <a:lnSpc>
              <a:spcPct val="90000"/>
            </a:lnSpc>
            <a:spcBef>
              <a:spcPct val="0"/>
            </a:spcBef>
            <a:spcAft>
              <a:spcPct val="35000"/>
            </a:spcAft>
            <a:buNone/>
          </a:pPr>
          <a:r>
            <a:rPr lang="en-GB" sz="1500" b="1" kern="1200">
              <a:solidFill>
                <a:schemeClr val="bg2"/>
              </a:solidFill>
            </a:rPr>
            <a:t>Total budget 2025: €404.29 million</a:t>
          </a:r>
        </a:p>
        <a:p>
          <a:pPr marL="0" lvl="0" indent="0" algn="ctr" defTabSz="755650">
            <a:lnSpc>
              <a:spcPct val="90000"/>
            </a:lnSpc>
            <a:spcBef>
              <a:spcPct val="0"/>
            </a:spcBef>
            <a:spcAft>
              <a:spcPct val="35000"/>
            </a:spcAft>
            <a:buNone/>
          </a:pPr>
          <a:r>
            <a:rPr lang="en-GB" sz="1500" b="1" kern="1200">
              <a:solidFill>
                <a:schemeClr val="bg2"/>
              </a:solidFill>
            </a:rPr>
            <a:t>Opening call: 08/05/2025</a:t>
          </a:r>
        </a:p>
        <a:p>
          <a:pPr marL="0" lvl="0" indent="0" algn="ctr" defTabSz="755650">
            <a:lnSpc>
              <a:spcPct val="90000"/>
            </a:lnSpc>
            <a:spcBef>
              <a:spcPct val="0"/>
            </a:spcBef>
            <a:spcAft>
              <a:spcPct val="35000"/>
            </a:spcAft>
            <a:buNone/>
          </a:pPr>
          <a:r>
            <a:rPr lang="en-GB" sz="1500" b="1" kern="1200">
              <a:solidFill>
                <a:schemeClr val="bg2"/>
              </a:solidFill>
            </a:rPr>
            <a:t>Deadline: 10/09/2025</a:t>
          </a:r>
          <a:endParaRPr lang="en-GB" sz="1500" kern="1200">
            <a:solidFill>
              <a:schemeClr val="bg2"/>
            </a:solidFill>
          </a:endParaRPr>
        </a:p>
      </dsp:txBody>
      <dsp:txXfrm>
        <a:off x="3895297" y="391027"/>
        <a:ext cx="3247274" cy="1867540"/>
      </dsp:txXfrm>
    </dsp:sp>
    <dsp:sp modelId="{83AC49DA-4E95-4755-AB48-9E0314EC789E}">
      <dsp:nvSpPr>
        <dsp:cNvPr id="0" name=""/>
        <dsp:cNvSpPr/>
      </dsp:nvSpPr>
      <dsp:spPr>
        <a:xfrm>
          <a:off x="7588535" y="310652"/>
          <a:ext cx="3449334" cy="2069600"/>
        </a:xfrm>
        <a:prstGeom prst="roundRect">
          <a:avLst/>
        </a:prstGeom>
        <a:no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2E2C61"/>
              </a:solidFill>
              <a:latin typeface="Arial"/>
              <a:ea typeface="+mn-ea"/>
              <a:cs typeface="+mn-cs"/>
            </a:rPr>
            <a:t>Staff Exchanges</a:t>
          </a:r>
        </a:p>
        <a:p>
          <a:pPr marL="0" lvl="0" algn="ctr" defTabSz="666750">
            <a:lnSpc>
              <a:spcPct val="90000"/>
            </a:lnSpc>
            <a:spcBef>
              <a:spcPct val="0"/>
            </a:spcBef>
            <a:spcAft>
              <a:spcPct val="35000"/>
            </a:spcAft>
            <a:buNone/>
          </a:pPr>
          <a:r>
            <a:rPr lang="en-GB" sz="1500" kern="1200">
              <a:solidFill>
                <a:srgbClr val="2E2C61"/>
              </a:solidFill>
              <a:latin typeface="Arial"/>
              <a:ea typeface="+mn-ea"/>
              <a:cs typeface="+mn-cs"/>
            </a:rPr>
            <a:t>Support for research and innovation staff exchanges</a:t>
          </a:r>
        </a:p>
        <a:p>
          <a:pPr marL="0" lvl="0" algn="ctr" defTabSz="666750">
            <a:lnSpc>
              <a:spcPct val="90000"/>
            </a:lnSpc>
            <a:spcBef>
              <a:spcPct val="0"/>
            </a:spcBef>
            <a:spcAft>
              <a:spcPct val="35000"/>
            </a:spcAft>
            <a:buNone/>
          </a:pPr>
          <a:endParaRPr lang="en-GB" sz="1500" kern="1200">
            <a:solidFill>
              <a:srgbClr val="2E2C61"/>
            </a:solidFill>
            <a:latin typeface="Arial"/>
            <a:ea typeface="+mn-ea"/>
            <a:cs typeface="+mn-cs"/>
          </a:endParaRPr>
        </a:p>
        <a:p>
          <a:pPr marL="0" lvl="0" algn="ctr" defTabSz="666750">
            <a:lnSpc>
              <a:spcPct val="90000"/>
            </a:lnSpc>
            <a:spcBef>
              <a:spcPct val="0"/>
            </a:spcBef>
            <a:spcAft>
              <a:spcPct val="35000"/>
            </a:spcAft>
            <a:buNone/>
          </a:pPr>
          <a:r>
            <a:rPr lang="en-GB" sz="1500" b="1" kern="1200">
              <a:solidFill>
                <a:schemeClr val="bg2"/>
              </a:solidFill>
            </a:rPr>
            <a:t>Total budget 2025: €97.71 million</a:t>
          </a:r>
        </a:p>
        <a:p>
          <a:pPr marL="0" lvl="0" algn="ctr" defTabSz="666750">
            <a:lnSpc>
              <a:spcPct val="90000"/>
            </a:lnSpc>
            <a:spcBef>
              <a:spcPct val="0"/>
            </a:spcBef>
            <a:spcAft>
              <a:spcPct val="35000"/>
            </a:spcAft>
            <a:buNone/>
          </a:pPr>
          <a:r>
            <a:rPr lang="en-GB" sz="1500" b="1" kern="1200">
              <a:solidFill>
                <a:schemeClr val="bg2"/>
              </a:solidFill>
            </a:rPr>
            <a:t>Opening call: 27/03/2025</a:t>
          </a:r>
        </a:p>
        <a:p>
          <a:pPr marL="0" lvl="0" algn="ctr" defTabSz="666750">
            <a:lnSpc>
              <a:spcPct val="90000"/>
            </a:lnSpc>
            <a:spcBef>
              <a:spcPct val="0"/>
            </a:spcBef>
            <a:spcAft>
              <a:spcPct val="35000"/>
            </a:spcAft>
            <a:buNone/>
          </a:pPr>
          <a:r>
            <a:rPr lang="en-GB" sz="1500" b="1" kern="1200">
              <a:solidFill>
                <a:schemeClr val="bg2"/>
              </a:solidFill>
            </a:rPr>
            <a:t>Deadline: 08/10/2025</a:t>
          </a:r>
          <a:endParaRPr lang="en-GB" sz="1500" b="1" kern="1200">
            <a:solidFill>
              <a:schemeClr val="bg2"/>
            </a:solidFill>
            <a:latin typeface="Arial"/>
            <a:ea typeface="+mn-ea"/>
            <a:cs typeface="Arial"/>
          </a:endParaRPr>
        </a:p>
      </dsp:txBody>
      <dsp:txXfrm>
        <a:off x="7689565" y="411682"/>
        <a:ext cx="3247274" cy="1867540"/>
      </dsp:txXfrm>
    </dsp:sp>
    <dsp:sp modelId="{C909F8ED-49B1-40B7-A279-36DAD7B8002D}">
      <dsp:nvSpPr>
        <dsp:cNvPr id="0" name=""/>
        <dsp:cNvSpPr/>
      </dsp:nvSpPr>
      <dsp:spPr>
        <a:xfrm>
          <a:off x="1897133" y="2725186"/>
          <a:ext cx="3449334" cy="2069600"/>
        </a:xfrm>
        <a:prstGeom prst="roundRect">
          <a:avLst/>
        </a:prstGeom>
        <a:no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2E2C61"/>
              </a:solidFill>
              <a:latin typeface="Arial"/>
              <a:ea typeface="+mn-ea"/>
              <a:cs typeface="+mn-cs"/>
            </a:rPr>
            <a:t>COFUND</a:t>
          </a:r>
          <a:endParaRPr lang="en-GB" sz="1700" b="1" kern="1200">
            <a:solidFill>
              <a:srgbClr val="2E2C61"/>
            </a:solidFill>
            <a:ea typeface="+mn-ea"/>
            <a:cs typeface="+mn-cs"/>
          </a:endParaRPr>
        </a:p>
        <a:p>
          <a:pPr marL="0" lvl="0" algn="ctr" defTabSz="1022350">
            <a:lnSpc>
              <a:spcPct val="90000"/>
            </a:lnSpc>
            <a:spcBef>
              <a:spcPct val="0"/>
            </a:spcBef>
            <a:spcAft>
              <a:spcPct val="35000"/>
            </a:spcAft>
            <a:buNone/>
          </a:pPr>
          <a:r>
            <a:rPr lang="en-GB" sz="1500" b="0" kern="1200">
              <a:solidFill>
                <a:srgbClr val="2E2C61"/>
              </a:solidFill>
              <a:latin typeface="Arial"/>
              <a:ea typeface="+mn-ea"/>
              <a:cs typeface="+mn-cs"/>
            </a:rPr>
            <a:t>Co-funding doctoral and postdoctoral programmes</a:t>
          </a:r>
        </a:p>
        <a:p>
          <a:pPr marL="0" lvl="0" algn="ctr" defTabSz="1022350">
            <a:lnSpc>
              <a:spcPct val="90000"/>
            </a:lnSpc>
            <a:spcBef>
              <a:spcPct val="0"/>
            </a:spcBef>
            <a:spcAft>
              <a:spcPct val="35000"/>
            </a:spcAft>
            <a:buNone/>
          </a:pPr>
          <a:endParaRPr lang="en-GB" sz="1500" b="0" kern="1200">
            <a:solidFill>
              <a:srgbClr val="2E2C61"/>
            </a:solidFill>
            <a:latin typeface="Arial"/>
            <a:ea typeface="+mn-ea"/>
            <a:cs typeface="+mn-cs"/>
          </a:endParaRPr>
        </a:p>
        <a:p>
          <a:pPr marL="0" lvl="0" algn="ctr" defTabSz="1022350">
            <a:lnSpc>
              <a:spcPct val="90000"/>
            </a:lnSpc>
            <a:spcBef>
              <a:spcPct val="0"/>
            </a:spcBef>
            <a:spcAft>
              <a:spcPct val="35000"/>
            </a:spcAft>
            <a:buNone/>
          </a:pPr>
          <a:r>
            <a:rPr lang="en-GB" sz="1500" b="1" kern="1200">
              <a:solidFill>
                <a:schemeClr val="bg2"/>
              </a:solidFill>
            </a:rPr>
            <a:t>Total budget 2025: €128 million</a:t>
          </a:r>
        </a:p>
        <a:p>
          <a:pPr marL="0" lvl="0" algn="ctr" defTabSz="1022350">
            <a:lnSpc>
              <a:spcPct val="90000"/>
            </a:lnSpc>
            <a:spcBef>
              <a:spcPct val="0"/>
            </a:spcBef>
            <a:spcAft>
              <a:spcPct val="35000"/>
            </a:spcAft>
            <a:buNone/>
          </a:pPr>
          <a:r>
            <a:rPr lang="en-GB" sz="1500" b="1" kern="1200">
              <a:solidFill>
                <a:schemeClr val="bg2"/>
              </a:solidFill>
            </a:rPr>
            <a:t>Opening call: 23/01/2025</a:t>
          </a:r>
        </a:p>
        <a:p>
          <a:pPr marL="0" lvl="0" algn="ctr" defTabSz="1022350">
            <a:lnSpc>
              <a:spcPct val="90000"/>
            </a:lnSpc>
            <a:spcBef>
              <a:spcPct val="0"/>
            </a:spcBef>
            <a:spcAft>
              <a:spcPct val="35000"/>
            </a:spcAft>
            <a:buNone/>
          </a:pPr>
          <a:r>
            <a:rPr lang="en-GB" sz="1500" b="1" kern="1200">
              <a:solidFill>
                <a:schemeClr val="bg2"/>
              </a:solidFill>
            </a:rPr>
            <a:t>Deadline: CLOSED</a:t>
          </a:r>
          <a:endParaRPr lang="en-GB" sz="1500" kern="1200">
            <a:solidFill>
              <a:srgbClr val="2E2C61"/>
            </a:solidFill>
            <a:latin typeface="Arial"/>
            <a:ea typeface="+mn-ea"/>
            <a:cs typeface="+mn-cs"/>
          </a:endParaRPr>
        </a:p>
      </dsp:txBody>
      <dsp:txXfrm>
        <a:off x="1998163" y="2826216"/>
        <a:ext cx="3247274" cy="1867540"/>
      </dsp:txXfrm>
    </dsp:sp>
    <dsp:sp modelId="{813062D4-61DF-4212-886A-AC984C2928C5}">
      <dsp:nvSpPr>
        <dsp:cNvPr id="0" name=""/>
        <dsp:cNvSpPr/>
      </dsp:nvSpPr>
      <dsp:spPr>
        <a:xfrm>
          <a:off x="5691401" y="2725186"/>
          <a:ext cx="3449334" cy="2069600"/>
        </a:xfrm>
        <a:prstGeom prst="roundRect">
          <a:avLst/>
        </a:prstGeom>
        <a:no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rgbClr val="2E2C61"/>
              </a:solidFill>
              <a:latin typeface="Arial"/>
              <a:ea typeface="+mn-ea"/>
              <a:cs typeface="+mn-cs"/>
            </a:rPr>
            <a:t>MSCA and Citizens</a:t>
          </a:r>
          <a:endParaRPr lang="en-GB" sz="1500" b="1" kern="1200">
            <a:solidFill>
              <a:srgbClr val="2E2C61"/>
            </a:solidFill>
            <a:ea typeface="+mn-ea"/>
            <a:cs typeface="+mn-cs"/>
          </a:endParaRPr>
        </a:p>
        <a:p>
          <a:pPr marL="0" lvl="0" indent="0" algn="ctr" defTabSz="666750">
            <a:lnSpc>
              <a:spcPct val="90000"/>
            </a:lnSpc>
            <a:spcBef>
              <a:spcPct val="0"/>
            </a:spcBef>
            <a:spcAft>
              <a:spcPct val="35000"/>
            </a:spcAft>
            <a:buNone/>
          </a:pPr>
          <a:r>
            <a:rPr lang="en-GB" sz="1500" kern="1200">
              <a:solidFill>
                <a:srgbClr val="2E2C61"/>
              </a:solidFill>
              <a:latin typeface="Arial"/>
              <a:ea typeface="+mn-ea"/>
              <a:cs typeface="+mn-cs"/>
            </a:rPr>
            <a:t>Public outreach events aiming to bring research and researchers closer to the public</a:t>
          </a:r>
        </a:p>
        <a:p>
          <a:pPr marL="0" lvl="0" indent="0" algn="ctr" defTabSz="666750">
            <a:lnSpc>
              <a:spcPct val="90000"/>
            </a:lnSpc>
            <a:spcBef>
              <a:spcPct val="0"/>
            </a:spcBef>
            <a:spcAft>
              <a:spcPct val="35000"/>
            </a:spcAft>
            <a:buNone/>
          </a:pPr>
          <a:r>
            <a:rPr lang="en-GB" sz="1500" b="1" kern="1200">
              <a:solidFill>
                <a:schemeClr val="bg2"/>
              </a:solidFill>
            </a:rPr>
            <a:t>Total budget 2025: €16.25 million</a:t>
          </a:r>
        </a:p>
        <a:p>
          <a:pPr marL="0" lvl="0" indent="0" algn="ctr" defTabSz="666750">
            <a:lnSpc>
              <a:spcPct val="90000"/>
            </a:lnSpc>
            <a:spcBef>
              <a:spcPct val="0"/>
            </a:spcBef>
            <a:spcAft>
              <a:spcPct val="35000"/>
            </a:spcAft>
            <a:buNone/>
          </a:pPr>
          <a:r>
            <a:rPr lang="en-GB" sz="1500" b="1" kern="1200">
              <a:solidFill>
                <a:schemeClr val="bg2"/>
              </a:solidFill>
            </a:rPr>
            <a:t>Opening call: 17/06/2025</a:t>
          </a:r>
        </a:p>
        <a:p>
          <a:pPr marL="0" lvl="0" indent="0" algn="ctr" defTabSz="666750">
            <a:lnSpc>
              <a:spcPct val="90000"/>
            </a:lnSpc>
            <a:spcBef>
              <a:spcPct val="0"/>
            </a:spcBef>
            <a:spcAft>
              <a:spcPct val="35000"/>
            </a:spcAft>
            <a:buNone/>
          </a:pPr>
          <a:r>
            <a:rPr lang="en-GB" sz="1500" b="1" kern="1200">
              <a:solidFill>
                <a:schemeClr val="bg2"/>
              </a:solidFill>
            </a:rPr>
            <a:t>Deadline: 22/10/2025</a:t>
          </a:r>
          <a:endParaRPr lang="en-GB" sz="1500" kern="1200">
            <a:solidFill>
              <a:srgbClr val="2E2C61"/>
            </a:solidFill>
            <a:latin typeface="Arial"/>
            <a:ea typeface="+mn-ea"/>
            <a:cs typeface="+mn-cs"/>
          </a:endParaRPr>
        </a:p>
      </dsp:txBody>
      <dsp:txXfrm>
        <a:off x="5792431" y="2826216"/>
        <a:ext cx="3247274" cy="18675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38E5A-EEFB-499A-A1A6-CAAD59B21A78}">
      <dsp:nvSpPr>
        <dsp:cNvPr id="0" name=""/>
        <dsp:cNvSpPr/>
      </dsp:nvSpPr>
      <dsp:spPr>
        <a:xfrm>
          <a:off x="0" y="311344"/>
          <a:ext cx="11897958" cy="2731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3414" tIns="354076" rIns="923414"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a:t>Detailed summary of the training objectives stressing the innovative aspects</a:t>
          </a:r>
        </a:p>
        <a:p>
          <a:pPr marL="171450" lvl="1" indent="-171450" algn="l" defTabSz="755650">
            <a:lnSpc>
              <a:spcPct val="90000"/>
            </a:lnSpc>
            <a:spcBef>
              <a:spcPct val="0"/>
            </a:spcBef>
            <a:spcAft>
              <a:spcPct val="15000"/>
            </a:spcAft>
            <a:buChar char="•"/>
          </a:pPr>
          <a:r>
            <a:rPr lang="en-GB" sz="1700" kern="1200"/>
            <a:t>Training -  core research skills, advanced/additional research skills/transferable skills</a:t>
          </a:r>
        </a:p>
        <a:p>
          <a:pPr marL="171450" lvl="1" indent="-171450" algn="l" defTabSz="755650">
            <a:lnSpc>
              <a:spcPct val="90000"/>
            </a:lnSpc>
            <a:spcBef>
              <a:spcPct val="0"/>
            </a:spcBef>
            <a:spcAft>
              <a:spcPct val="15000"/>
            </a:spcAft>
            <a:buChar char="•"/>
          </a:pPr>
          <a:r>
            <a:rPr lang="en-GB" sz="1700" kern="1200"/>
            <a:t>Training opportunities unique and tailored to particular areas</a:t>
          </a:r>
        </a:p>
        <a:p>
          <a:pPr marL="171450" lvl="1" indent="-171450" algn="l" defTabSz="755650">
            <a:lnSpc>
              <a:spcPct val="90000"/>
            </a:lnSpc>
            <a:spcBef>
              <a:spcPct val="0"/>
            </a:spcBef>
            <a:spcAft>
              <a:spcPct val="15000"/>
            </a:spcAft>
            <a:buChar char="•"/>
          </a:pPr>
          <a:r>
            <a:rPr lang="en-GB" sz="1700" kern="1200"/>
            <a:t>Offered on local and network wide level or wider (as appropriate)</a:t>
          </a:r>
        </a:p>
        <a:p>
          <a:pPr marL="171450" lvl="1" indent="-171450" algn="l" defTabSz="755650">
            <a:lnSpc>
              <a:spcPct val="90000"/>
            </a:lnSpc>
            <a:spcBef>
              <a:spcPct val="0"/>
            </a:spcBef>
            <a:spcAft>
              <a:spcPct val="15000"/>
            </a:spcAft>
            <a:buChar char="•"/>
          </a:pPr>
          <a:r>
            <a:rPr lang="en-GB" sz="1700" kern="1200"/>
            <a:t>Emphasise the role of any non-academic organisations in the training and their impact</a:t>
          </a:r>
        </a:p>
        <a:p>
          <a:pPr marL="171450" lvl="1" indent="-171450" algn="l" defTabSz="755650">
            <a:lnSpc>
              <a:spcPct val="90000"/>
            </a:lnSpc>
            <a:spcBef>
              <a:spcPct val="0"/>
            </a:spcBef>
            <a:spcAft>
              <a:spcPct val="15000"/>
            </a:spcAft>
            <a:buChar char="•"/>
          </a:pPr>
          <a:r>
            <a:rPr lang="en-GB" sz="1700" kern="1200"/>
            <a:t>Including secondments is highly recommended to increase impact </a:t>
          </a:r>
        </a:p>
        <a:p>
          <a:pPr marL="171450" lvl="1" indent="-171450" algn="l" defTabSz="755650">
            <a:lnSpc>
              <a:spcPct val="90000"/>
            </a:lnSpc>
            <a:spcBef>
              <a:spcPct val="0"/>
            </a:spcBef>
            <a:spcAft>
              <a:spcPct val="15000"/>
            </a:spcAft>
            <a:buChar char="•"/>
          </a:pPr>
          <a:r>
            <a:rPr lang="en-GB" sz="1700" kern="1200"/>
            <a:t>Think about links to </a:t>
          </a:r>
          <a:r>
            <a:rPr lang="en-GB" sz="1700" kern="1200">
              <a:hlinkClick xmlns:r="http://schemas.openxmlformats.org/officeDocument/2006/relationships" r:id="rId1"/>
            </a:rPr>
            <a:t>ECTS</a:t>
          </a:r>
          <a:r>
            <a:rPr lang="en-GB" sz="1700" kern="1200"/>
            <a:t>, </a:t>
          </a:r>
          <a:r>
            <a:rPr lang="en-GB" sz="1700" kern="1200">
              <a:hlinkClick xmlns:r="http://schemas.openxmlformats.org/officeDocument/2006/relationships" r:id="rId2"/>
            </a:rPr>
            <a:t>EDCI</a:t>
          </a:r>
          <a:r>
            <a:rPr lang="en-GB" sz="1700" kern="1200"/>
            <a:t> etc - European approach to micro-credentials</a:t>
          </a:r>
        </a:p>
        <a:p>
          <a:pPr marL="171450" lvl="1" indent="-171450" algn="l" defTabSz="755650">
            <a:lnSpc>
              <a:spcPct val="90000"/>
            </a:lnSpc>
            <a:spcBef>
              <a:spcPct val="0"/>
            </a:spcBef>
            <a:spcAft>
              <a:spcPct val="15000"/>
            </a:spcAft>
            <a:buChar char="•"/>
          </a:pPr>
          <a:r>
            <a:rPr lang="en-GB" sz="1700" kern="1200"/>
            <a:t>What other training programmes are you apart of that the DN can take advantage of – Erasmus+. EIT, UKRI DC, COFUND  </a:t>
          </a:r>
        </a:p>
      </dsp:txBody>
      <dsp:txXfrm>
        <a:off x="0" y="311344"/>
        <a:ext cx="11897958" cy="2731050"/>
      </dsp:txXfrm>
    </dsp:sp>
    <dsp:sp modelId="{F378734F-75E2-4307-8B26-139FDFF90C3F}">
      <dsp:nvSpPr>
        <dsp:cNvPr id="0" name=""/>
        <dsp:cNvSpPr/>
      </dsp:nvSpPr>
      <dsp:spPr>
        <a:xfrm>
          <a:off x="594897" y="60424"/>
          <a:ext cx="832857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800" tIns="0" rIns="314800" bIns="0" numCol="1" spcCol="1270" anchor="ctr" anchorCtr="0">
          <a:noAutofit/>
        </a:bodyPr>
        <a:lstStyle/>
        <a:p>
          <a:pPr marL="0" lvl="0" indent="0" algn="l" defTabSz="755650">
            <a:lnSpc>
              <a:spcPct val="90000"/>
            </a:lnSpc>
            <a:spcBef>
              <a:spcPct val="0"/>
            </a:spcBef>
            <a:spcAft>
              <a:spcPct val="35000"/>
            </a:spcAft>
            <a:buNone/>
          </a:pPr>
          <a:r>
            <a:rPr lang="en-GB" sz="1700" kern="1200"/>
            <a:t>Quality and credibility of the training programme </a:t>
          </a:r>
        </a:p>
      </dsp:txBody>
      <dsp:txXfrm>
        <a:off x="619395" y="84922"/>
        <a:ext cx="8279574" cy="452844"/>
      </dsp:txXfrm>
    </dsp:sp>
    <dsp:sp modelId="{00114B63-427C-4AA5-A7C2-FD5A99467511}">
      <dsp:nvSpPr>
        <dsp:cNvPr id="0" name=""/>
        <dsp:cNvSpPr/>
      </dsp:nvSpPr>
      <dsp:spPr>
        <a:xfrm>
          <a:off x="0" y="3385114"/>
          <a:ext cx="11897958" cy="25168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3414" tIns="354076" rIns="923414"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Qualifications of supervisor(s) (Numbers of previously supervised fellows, of post-docs mentored etc)</a:t>
          </a:r>
        </a:p>
        <a:p>
          <a:pPr marL="171450" lvl="1" indent="-171450" algn="l" defTabSz="755650">
            <a:lnSpc>
              <a:spcPct val="90000"/>
            </a:lnSpc>
            <a:spcBef>
              <a:spcPct val="0"/>
            </a:spcBef>
            <a:spcAft>
              <a:spcPct val="15000"/>
            </a:spcAft>
            <a:buChar char="•"/>
          </a:pPr>
          <a:r>
            <a:rPr lang="en-GB" sz="1700" kern="1200"/>
            <a:t>Reference European Charter for Researchers</a:t>
          </a:r>
        </a:p>
        <a:p>
          <a:pPr marL="171450" lvl="1" indent="-171450" algn="l" defTabSz="755650">
            <a:lnSpc>
              <a:spcPct val="90000"/>
            </a:lnSpc>
            <a:spcBef>
              <a:spcPct val="0"/>
            </a:spcBef>
            <a:spcAft>
              <a:spcPct val="15000"/>
            </a:spcAft>
            <a:buChar char="•"/>
          </a:pPr>
          <a:r>
            <a:rPr lang="en-GB" sz="1700" kern="1200"/>
            <a:t>Include details of joint supervision - mandatory for Industrial and Joint doctorates;</a:t>
          </a:r>
        </a:p>
        <a:p>
          <a:pPr marL="171450" lvl="1" indent="-171450" algn="l" defTabSz="755650">
            <a:lnSpc>
              <a:spcPct val="90000"/>
            </a:lnSpc>
            <a:spcBef>
              <a:spcPct val="0"/>
            </a:spcBef>
            <a:spcAft>
              <a:spcPct val="15000"/>
            </a:spcAft>
            <a:buChar char="•"/>
          </a:pPr>
          <a:r>
            <a:rPr lang="en-GB" sz="1700" kern="1200"/>
            <a:t>Clear and well-structured supervisory plan</a:t>
          </a:r>
        </a:p>
        <a:p>
          <a:pPr marL="171450" lvl="1" indent="-171450" algn="l" defTabSz="755650">
            <a:lnSpc>
              <a:spcPct val="90000"/>
            </a:lnSpc>
            <a:spcBef>
              <a:spcPct val="0"/>
            </a:spcBef>
            <a:spcAft>
              <a:spcPct val="15000"/>
            </a:spcAft>
            <a:buChar char="•"/>
          </a:pPr>
          <a:r>
            <a:rPr lang="en-GB" sz="1700" kern="1200"/>
            <a:t>Clear role of the supervisory board</a:t>
          </a:r>
        </a:p>
        <a:p>
          <a:pPr marL="171450" lvl="1" indent="-171450" algn="l" defTabSz="755650">
            <a:lnSpc>
              <a:spcPct val="90000"/>
            </a:lnSpc>
            <a:spcBef>
              <a:spcPct val="0"/>
            </a:spcBef>
            <a:spcAft>
              <a:spcPct val="15000"/>
            </a:spcAft>
            <a:buChar char="•"/>
          </a:pPr>
          <a:r>
            <a:rPr lang="en-GB" sz="1700" kern="1200"/>
            <a:t>Gender balance</a:t>
          </a:r>
        </a:p>
        <a:p>
          <a:pPr marL="171450" lvl="1" indent="-171450" algn="l" defTabSz="755650">
            <a:lnSpc>
              <a:spcPct val="90000"/>
            </a:lnSpc>
            <a:spcBef>
              <a:spcPct val="0"/>
            </a:spcBef>
            <a:spcAft>
              <a:spcPct val="15000"/>
            </a:spcAft>
            <a:buChar char="•"/>
          </a:pPr>
          <a:r>
            <a:rPr lang="en-GB" sz="1700" kern="1200"/>
            <a:t>How will they complement each other</a:t>
          </a:r>
        </a:p>
        <a:p>
          <a:pPr marL="171450" lvl="1" indent="-171450" algn="l" defTabSz="755650">
            <a:lnSpc>
              <a:spcPct val="90000"/>
            </a:lnSpc>
            <a:spcBef>
              <a:spcPct val="0"/>
            </a:spcBef>
            <a:spcAft>
              <a:spcPct val="15000"/>
            </a:spcAft>
            <a:buChar char="•"/>
          </a:pPr>
          <a:r>
            <a:rPr lang="en-GB" sz="1700" kern="1200"/>
            <a:t>Who will be responsible for what aspects</a:t>
          </a:r>
        </a:p>
      </dsp:txBody>
      <dsp:txXfrm>
        <a:off x="0" y="3385114"/>
        <a:ext cx="11897958" cy="2516849"/>
      </dsp:txXfrm>
    </dsp:sp>
    <dsp:sp modelId="{A407520E-A1E6-47CE-925E-423F648B2F3B}">
      <dsp:nvSpPr>
        <dsp:cNvPr id="0" name=""/>
        <dsp:cNvSpPr/>
      </dsp:nvSpPr>
      <dsp:spPr>
        <a:xfrm>
          <a:off x="594897" y="3134194"/>
          <a:ext cx="832857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800" tIns="0" rIns="314800" bIns="0" numCol="1" spcCol="1270" anchor="ctr" anchorCtr="0">
          <a:noAutofit/>
        </a:bodyPr>
        <a:lstStyle/>
        <a:p>
          <a:pPr marL="0" lvl="0" indent="0" algn="l" defTabSz="755650">
            <a:lnSpc>
              <a:spcPct val="90000"/>
            </a:lnSpc>
            <a:spcBef>
              <a:spcPct val="0"/>
            </a:spcBef>
            <a:spcAft>
              <a:spcPct val="35000"/>
            </a:spcAft>
            <a:buNone/>
          </a:pPr>
          <a:r>
            <a:rPr lang="en-GB" sz="1700" kern="1200"/>
            <a:t>Quality of the supervision </a:t>
          </a:r>
        </a:p>
      </dsp:txBody>
      <dsp:txXfrm>
        <a:off x="619395" y="3158692"/>
        <a:ext cx="8279574" cy="4528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F3C35-8AF5-48CC-95BB-94E583E01ADF}">
      <dsp:nvSpPr>
        <dsp:cNvPr id="0" name=""/>
        <dsp:cNvSpPr/>
      </dsp:nvSpPr>
      <dsp:spPr>
        <a:xfrm>
          <a:off x="0" y="447597"/>
          <a:ext cx="11994520" cy="2835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0908" tIns="624840" rIns="930908"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Meaningful contribution of the non-academic sector to the doctoral/research training (as appropriate)</a:t>
          </a:r>
        </a:p>
        <a:p>
          <a:pPr marL="171450" lvl="1" indent="-171450" algn="l" defTabSz="800100">
            <a:lnSpc>
              <a:spcPct val="90000"/>
            </a:lnSpc>
            <a:spcBef>
              <a:spcPct val="0"/>
            </a:spcBef>
            <a:spcAft>
              <a:spcPct val="15000"/>
            </a:spcAft>
            <a:buChar char="•"/>
          </a:pPr>
          <a:r>
            <a:rPr lang="en-GB" sz="1800" kern="1200"/>
            <a:t>What is their role of the non-academic sector in the programme and how does it enhance it to be world leading?</a:t>
          </a:r>
        </a:p>
        <a:p>
          <a:pPr marL="171450" lvl="1" indent="-171450" algn="l" defTabSz="800100">
            <a:lnSpc>
              <a:spcPct val="90000"/>
            </a:lnSpc>
            <a:spcBef>
              <a:spcPct val="0"/>
            </a:spcBef>
            <a:spcAft>
              <a:spcPct val="15000"/>
            </a:spcAft>
            <a:buChar char="•"/>
          </a:pPr>
          <a:r>
            <a:rPr lang="en-GB" sz="1800" kern="1200"/>
            <a:t>What can the programme offer that other programmes don’t or can’t?</a:t>
          </a:r>
        </a:p>
        <a:p>
          <a:pPr marL="171450" lvl="1" indent="-171450" algn="l" defTabSz="800100">
            <a:lnSpc>
              <a:spcPct val="90000"/>
            </a:lnSpc>
            <a:spcBef>
              <a:spcPct val="0"/>
            </a:spcBef>
            <a:spcAft>
              <a:spcPct val="15000"/>
            </a:spcAft>
            <a:buChar char="•"/>
          </a:pPr>
          <a:r>
            <a:rPr lang="en-GB" sz="1800" kern="1200"/>
            <a:t>Make sure the innovative aspects that the non-academic partners bring are emphasised</a:t>
          </a:r>
        </a:p>
        <a:p>
          <a:pPr marL="171450" lvl="1" indent="-171450" algn="l" defTabSz="800100">
            <a:lnSpc>
              <a:spcPct val="90000"/>
            </a:lnSpc>
            <a:spcBef>
              <a:spcPct val="0"/>
            </a:spcBef>
            <a:spcAft>
              <a:spcPct val="15000"/>
            </a:spcAft>
            <a:buChar char="•"/>
          </a:pPr>
          <a:r>
            <a:rPr lang="en-GB" sz="1800" kern="1200"/>
            <a:t>Make it clear what the sustainable elements of doctoral programmes are after the end of the DN funding</a:t>
          </a:r>
        </a:p>
      </dsp:txBody>
      <dsp:txXfrm>
        <a:off x="0" y="447597"/>
        <a:ext cx="11994520" cy="2835000"/>
      </dsp:txXfrm>
    </dsp:sp>
    <dsp:sp modelId="{5024C6FE-FB94-4902-8D8F-26C96D70218B}">
      <dsp:nvSpPr>
        <dsp:cNvPr id="0" name=""/>
        <dsp:cNvSpPr/>
      </dsp:nvSpPr>
      <dsp:spPr>
        <a:xfrm>
          <a:off x="599726" y="4797"/>
          <a:ext cx="8396164" cy="88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355" tIns="0" rIns="317355" bIns="0" numCol="1" spcCol="1270" anchor="ctr" anchorCtr="0">
          <a:noAutofit/>
        </a:bodyPr>
        <a:lstStyle/>
        <a:p>
          <a:pPr marL="0" lvl="0" indent="0" algn="l" defTabSz="800100">
            <a:lnSpc>
              <a:spcPct val="90000"/>
            </a:lnSpc>
            <a:spcBef>
              <a:spcPct val="0"/>
            </a:spcBef>
            <a:spcAft>
              <a:spcPct val="35000"/>
            </a:spcAft>
            <a:buNone/>
          </a:pPr>
          <a:r>
            <a:rPr lang="en-GB" sz="1800" kern="1200"/>
            <a:t>Contribution to structuring doctoral / early-stage research training at the European level and to strengthening European innovation capacity, including the potential for:</a:t>
          </a:r>
        </a:p>
      </dsp:txBody>
      <dsp:txXfrm>
        <a:off x="642957" y="48028"/>
        <a:ext cx="8309702" cy="799138"/>
      </dsp:txXfrm>
    </dsp:sp>
    <dsp:sp modelId="{29031AFB-2431-45D3-A2AD-B225444F57ED}">
      <dsp:nvSpPr>
        <dsp:cNvPr id="0" name=""/>
        <dsp:cNvSpPr/>
      </dsp:nvSpPr>
      <dsp:spPr>
        <a:xfrm>
          <a:off x="0" y="3887397"/>
          <a:ext cx="11994520" cy="2079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0908" tIns="624840" rIns="930908"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Explain the impact of the research and training on the Fellows’ careers</a:t>
          </a:r>
        </a:p>
        <a:p>
          <a:pPr marL="171450" lvl="1" indent="-171450" algn="l" defTabSz="800100">
            <a:lnSpc>
              <a:spcPct val="90000"/>
            </a:lnSpc>
            <a:spcBef>
              <a:spcPct val="0"/>
            </a:spcBef>
            <a:spcAft>
              <a:spcPct val="15000"/>
            </a:spcAft>
            <a:buChar char="•"/>
          </a:pPr>
          <a:r>
            <a:rPr lang="en-GB" sz="1800" kern="1200"/>
            <a:t>Link research training, transferable skill development and exposure to different sectors</a:t>
          </a:r>
        </a:p>
        <a:p>
          <a:pPr marL="171450" lvl="1" indent="-171450" algn="l" defTabSz="800100">
            <a:lnSpc>
              <a:spcPct val="90000"/>
            </a:lnSpc>
            <a:spcBef>
              <a:spcPct val="0"/>
            </a:spcBef>
            <a:spcAft>
              <a:spcPct val="15000"/>
            </a:spcAft>
            <a:buChar char="•"/>
          </a:pPr>
          <a:r>
            <a:rPr lang="en-GB" sz="1800" kern="1200"/>
            <a:t>Think about how the research programme fits into higher level EU policies:</a:t>
          </a:r>
        </a:p>
        <a:p>
          <a:pPr marL="171450" lvl="1" indent="-171450" algn="l" defTabSz="800100">
            <a:lnSpc>
              <a:spcPct val="90000"/>
            </a:lnSpc>
            <a:spcBef>
              <a:spcPct val="0"/>
            </a:spcBef>
            <a:spcAft>
              <a:spcPct val="15000"/>
            </a:spcAft>
            <a:buChar char="•"/>
          </a:pPr>
          <a:r>
            <a:rPr lang="en-GB" sz="1800" kern="1200"/>
            <a:t>European Charter for Researchers, Code of Conduct for the Recruitment of Researchers, European Code of Conduct for Research Integrity, MSCA Guidelines for Supervision </a:t>
          </a:r>
        </a:p>
      </dsp:txBody>
      <dsp:txXfrm>
        <a:off x="0" y="3887397"/>
        <a:ext cx="11994520" cy="2079000"/>
      </dsp:txXfrm>
    </dsp:sp>
    <dsp:sp modelId="{908E002A-64EF-44BC-AC5A-569CDFB6691C}">
      <dsp:nvSpPr>
        <dsp:cNvPr id="0" name=""/>
        <dsp:cNvSpPr/>
      </dsp:nvSpPr>
      <dsp:spPr>
        <a:xfrm>
          <a:off x="599726" y="3444597"/>
          <a:ext cx="8396164" cy="88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355" tIns="0" rIns="317355" bIns="0" numCol="1" spcCol="1270" anchor="ctr" anchorCtr="0">
          <a:noAutofit/>
        </a:bodyPr>
        <a:lstStyle/>
        <a:p>
          <a:pPr marL="0" lvl="0" indent="0" algn="l" defTabSz="800100">
            <a:lnSpc>
              <a:spcPct val="90000"/>
            </a:lnSpc>
            <a:spcBef>
              <a:spcPct val="0"/>
            </a:spcBef>
            <a:spcAft>
              <a:spcPct val="35000"/>
            </a:spcAft>
            <a:buNone/>
          </a:pPr>
          <a:r>
            <a:rPr lang="en-GB" sz="1800" kern="1200"/>
            <a:t>Enhancing the career perspectives and employability of researchers - contribution to their skills development</a:t>
          </a:r>
        </a:p>
      </dsp:txBody>
      <dsp:txXfrm>
        <a:off x="642957" y="3487828"/>
        <a:ext cx="8309702" cy="79913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CABED-2FE9-4AF5-B09A-9B5148F2CC0B}">
      <dsp:nvSpPr>
        <dsp:cNvPr id="0" name=""/>
        <dsp:cNvSpPr/>
      </dsp:nvSpPr>
      <dsp:spPr>
        <a:xfrm>
          <a:off x="0" y="407746"/>
          <a:ext cx="12032555" cy="35217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860" tIns="541528" rIns="933860"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t>Horizon Europe obligations to make publications and research data open access</a:t>
          </a:r>
        </a:p>
        <a:p>
          <a:pPr marL="171450" lvl="1" indent="-171450" algn="l" defTabSz="711200">
            <a:lnSpc>
              <a:spcPct val="90000"/>
            </a:lnSpc>
            <a:spcBef>
              <a:spcPct val="0"/>
            </a:spcBef>
            <a:spcAft>
              <a:spcPct val="15000"/>
            </a:spcAft>
            <a:buChar char="•"/>
          </a:pPr>
          <a:r>
            <a:rPr lang="en-GB" sz="1600" kern="1200"/>
            <a:t>How will the results be disseminated, which repositories, etc.?</a:t>
          </a:r>
        </a:p>
        <a:p>
          <a:pPr marL="171450" lvl="1" indent="-171450" algn="l" defTabSz="711200">
            <a:lnSpc>
              <a:spcPct val="90000"/>
            </a:lnSpc>
            <a:spcBef>
              <a:spcPct val="0"/>
            </a:spcBef>
            <a:spcAft>
              <a:spcPct val="15000"/>
            </a:spcAft>
            <a:buChar char="•"/>
          </a:pPr>
          <a:r>
            <a:rPr lang="en-GB" sz="1600" kern="1200"/>
            <a:t>Data Management Plan</a:t>
          </a:r>
        </a:p>
        <a:p>
          <a:pPr marL="171450" lvl="1" indent="-171450" algn="l" defTabSz="711200">
            <a:lnSpc>
              <a:spcPct val="90000"/>
            </a:lnSpc>
            <a:spcBef>
              <a:spcPct val="0"/>
            </a:spcBef>
            <a:spcAft>
              <a:spcPct val="15000"/>
            </a:spcAft>
            <a:buChar char="•"/>
          </a:pPr>
          <a:r>
            <a:rPr lang="en-GB" sz="1600" kern="1200"/>
            <a:t>Plans for Exploitation of results and intellectual property - detailed IP management plan is not expected </a:t>
          </a:r>
        </a:p>
        <a:p>
          <a:pPr marL="171450" lvl="1" indent="-171450" algn="l" defTabSz="711200">
            <a:lnSpc>
              <a:spcPct val="90000"/>
            </a:lnSpc>
            <a:spcBef>
              <a:spcPct val="0"/>
            </a:spcBef>
            <a:spcAft>
              <a:spcPct val="15000"/>
            </a:spcAft>
            <a:buChar char="•"/>
          </a:pPr>
          <a:r>
            <a:rPr lang="en-GB" sz="1600" kern="1200"/>
            <a:t>Think how, what form of protection, when? </a:t>
          </a:r>
        </a:p>
        <a:p>
          <a:pPr marL="171450" lvl="1" indent="-171450" algn="l" defTabSz="711200">
            <a:lnSpc>
              <a:spcPct val="90000"/>
            </a:lnSpc>
            <a:spcBef>
              <a:spcPct val="0"/>
            </a:spcBef>
            <a:spcAft>
              <a:spcPct val="15000"/>
            </a:spcAft>
            <a:buChar char="•"/>
          </a:pPr>
          <a:r>
            <a:rPr lang="en-GB" sz="1600" kern="1200">
              <a:hlinkClick xmlns:r="http://schemas.openxmlformats.org/officeDocument/2006/relationships" r:id="rId1"/>
            </a:rPr>
            <a:t>IPR Helpdesk for MSCA Fact Sheet</a:t>
          </a:r>
          <a:endParaRPr lang="en-GB" sz="1600" kern="1200"/>
        </a:p>
        <a:p>
          <a:pPr marL="171450" lvl="1" indent="-171450" algn="l" defTabSz="711200">
            <a:lnSpc>
              <a:spcPct val="90000"/>
            </a:lnSpc>
            <a:spcBef>
              <a:spcPct val="0"/>
            </a:spcBef>
            <a:spcAft>
              <a:spcPct val="15000"/>
            </a:spcAft>
            <a:buChar char="•"/>
          </a:pPr>
          <a:r>
            <a:rPr lang="en-GB" sz="1600" kern="1200"/>
            <a:t>Describe the dissemination, exploitation and communication measures that are planned, the target group</a:t>
          </a:r>
        </a:p>
        <a:p>
          <a:pPr marL="171450" lvl="1" indent="-171450" algn="l" defTabSz="711200">
            <a:lnSpc>
              <a:spcPct val="90000"/>
            </a:lnSpc>
            <a:spcBef>
              <a:spcPct val="0"/>
            </a:spcBef>
            <a:spcAft>
              <a:spcPct val="15000"/>
            </a:spcAft>
            <a:buChar char="•"/>
          </a:pPr>
          <a:r>
            <a:rPr lang="en-GB" sz="1600" kern="1200"/>
            <a:t>Detail the project’s plans for communication of research findings</a:t>
          </a:r>
        </a:p>
        <a:p>
          <a:pPr marL="171450" lvl="1" indent="-171450" algn="l" defTabSz="711200">
            <a:lnSpc>
              <a:spcPct val="90000"/>
            </a:lnSpc>
            <a:spcBef>
              <a:spcPct val="0"/>
            </a:spcBef>
            <a:spcAft>
              <a:spcPct val="15000"/>
            </a:spcAft>
            <a:buChar char="•"/>
          </a:pPr>
          <a:r>
            <a:rPr lang="en-GB" sz="1600" kern="1200"/>
            <a:t>Does the project have communication and public engagement strategy? – hint, they probably should! </a:t>
          </a:r>
        </a:p>
        <a:p>
          <a:pPr marL="171450" lvl="1" indent="-171450" algn="l" defTabSz="711200">
            <a:lnSpc>
              <a:spcPct val="90000"/>
            </a:lnSpc>
            <a:spcBef>
              <a:spcPct val="0"/>
            </a:spcBef>
            <a:spcAft>
              <a:spcPct val="15000"/>
            </a:spcAft>
            <a:buChar char="•"/>
          </a:pPr>
          <a:r>
            <a:rPr lang="en-GB" sz="1600" kern="1200"/>
            <a:t>Who are the appropriate audiences for these activities?</a:t>
          </a:r>
        </a:p>
        <a:p>
          <a:pPr marL="171450" lvl="1" indent="-171450" algn="l" defTabSz="711200">
            <a:lnSpc>
              <a:spcPct val="90000"/>
            </a:lnSpc>
            <a:spcBef>
              <a:spcPct val="0"/>
            </a:spcBef>
            <a:spcAft>
              <a:spcPct val="15000"/>
            </a:spcAft>
            <a:buChar char="•"/>
          </a:pPr>
          <a:r>
            <a:rPr lang="en-GB" sz="1600" kern="1200"/>
            <a:t>What are the appropriate means for these activities?</a:t>
          </a:r>
        </a:p>
        <a:p>
          <a:pPr marL="171450" lvl="1" indent="-171450" algn="l" defTabSz="711200">
            <a:lnSpc>
              <a:spcPct val="90000"/>
            </a:lnSpc>
            <a:spcBef>
              <a:spcPct val="0"/>
            </a:spcBef>
            <a:spcAft>
              <a:spcPct val="15000"/>
            </a:spcAft>
            <a:buChar char="•"/>
          </a:pPr>
          <a:r>
            <a:rPr lang="en-GB" sz="1600" kern="1200">
              <a:hlinkClick xmlns:r="http://schemas.openxmlformats.org/officeDocument/2006/relationships" r:id="rId2"/>
            </a:rPr>
            <a:t>Communicating EU R&amp;I Guidance for Project Participants</a:t>
          </a:r>
          <a:endParaRPr lang="en-GB" sz="1600" kern="1200"/>
        </a:p>
      </dsp:txBody>
      <dsp:txXfrm>
        <a:off x="0" y="407746"/>
        <a:ext cx="12032555" cy="3521700"/>
      </dsp:txXfrm>
    </dsp:sp>
    <dsp:sp modelId="{AA8CDF7E-5AB0-4FA6-811C-BC040F682AB2}">
      <dsp:nvSpPr>
        <dsp:cNvPr id="0" name=""/>
        <dsp:cNvSpPr/>
      </dsp:nvSpPr>
      <dsp:spPr>
        <a:xfrm>
          <a:off x="601627" y="23986"/>
          <a:ext cx="8422788"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361" tIns="0" rIns="318361" bIns="0" numCol="1" spcCol="1270" anchor="ctr" anchorCtr="0">
          <a:noAutofit/>
        </a:bodyPr>
        <a:lstStyle/>
        <a:p>
          <a:pPr marL="0" lvl="0" indent="0" algn="l" defTabSz="711200">
            <a:lnSpc>
              <a:spcPct val="90000"/>
            </a:lnSpc>
            <a:spcBef>
              <a:spcPct val="0"/>
            </a:spcBef>
            <a:spcAft>
              <a:spcPct val="35000"/>
            </a:spcAft>
            <a:buNone/>
          </a:pPr>
          <a:r>
            <a:rPr lang="en-GB" sz="1600" kern="1200"/>
            <a:t>Suitability and quality of the measures to maximise expected outcomes and impacts, as set out in the dissemination and exploitation plan, including communication activities</a:t>
          </a:r>
        </a:p>
      </dsp:txBody>
      <dsp:txXfrm>
        <a:off x="639094" y="61453"/>
        <a:ext cx="8347854" cy="692586"/>
      </dsp:txXfrm>
    </dsp:sp>
    <dsp:sp modelId="{EAD18D45-4A66-4EC4-857F-2D911CAE580C}">
      <dsp:nvSpPr>
        <dsp:cNvPr id="0" name=""/>
        <dsp:cNvSpPr/>
      </dsp:nvSpPr>
      <dsp:spPr>
        <a:xfrm>
          <a:off x="0" y="4453607"/>
          <a:ext cx="12032555" cy="1310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860" tIns="541528" rIns="933860"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t>Explaining how the project’s results are expected to make a difference in terms of impact, beyond the immediate scope and duration of the project</a:t>
          </a:r>
        </a:p>
        <a:p>
          <a:pPr marL="171450" lvl="1" indent="-171450" algn="l" defTabSz="711200">
            <a:lnSpc>
              <a:spcPct val="90000"/>
            </a:lnSpc>
            <a:spcBef>
              <a:spcPct val="0"/>
            </a:spcBef>
            <a:spcAft>
              <a:spcPct val="15000"/>
            </a:spcAft>
            <a:buChar char="•"/>
          </a:pPr>
          <a:r>
            <a:rPr lang="en-GB" sz="1600" kern="1200"/>
            <a:t>Scientific, Economic and Society impact (as appropriate) </a:t>
          </a:r>
        </a:p>
      </dsp:txBody>
      <dsp:txXfrm>
        <a:off x="0" y="4453607"/>
        <a:ext cx="12032555" cy="1310400"/>
      </dsp:txXfrm>
    </dsp:sp>
    <dsp:sp modelId="{75B62ACF-F36D-4D91-B2BE-2BBA36E6D95F}">
      <dsp:nvSpPr>
        <dsp:cNvPr id="0" name=""/>
        <dsp:cNvSpPr/>
      </dsp:nvSpPr>
      <dsp:spPr>
        <a:xfrm>
          <a:off x="601627" y="4069847"/>
          <a:ext cx="8422788"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8361" tIns="0" rIns="318361" bIns="0" numCol="1" spcCol="1270" anchor="ctr" anchorCtr="0">
          <a:noAutofit/>
        </a:bodyPr>
        <a:lstStyle/>
        <a:p>
          <a:pPr marL="0" lvl="0" indent="0" algn="l" defTabSz="711200">
            <a:lnSpc>
              <a:spcPct val="90000"/>
            </a:lnSpc>
            <a:spcBef>
              <a:spcPct val="0"/>
            </a:spcBef>
            <a:spcAft>
              <a:spcPct val="35000"/>
            </a:spcAft>
            <a:buNone/>
          </a:pPr>
          <a:r>
            <a:rPr lang="en-GB" sz="1600" kern="1200"/>
            <a:t>The magnitude and importance of the project’s contribution to the expected scientific, societal and economic impacts (project’s pathways towards impact)</a:t>
          </a:r>
        </a:p>
      </dsp:txBody>
      <dsp:txXfrm>
        <a:off x="639094" y="4107314"/>
        <a:ext cx="8347854" cy="69258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14C84-4405-4BD5-A42C-7AB866B8490C}">
      <dsp:nvSpPr>
        <dsp:cNvPr id="0" name=""/>
        <dsp:cNvSpPr/>
      </dsp:nvSpPr>
      <dsp:spPr>
        <a:xfrm>
          <a:off x="0" y="287576"/>
          <a:ext cx="11973261" cy="2167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9258" tIns="333248" rIns="929258"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t>Clear, concise, achievable work Packages</a:t>
          </a:r>
        </a:p>
        <a:p>
          <a:pPr marL="171450" lvl="1" indent="-171450" algn="l" defTabSz="711200">
            <a:lnSpc>
              <a:spcPct val="90000"/>
            </a:lnSpc>
            <a:spcBef>
              <a:spcPct val="0"/>
            </a:spcBef>
            <a:spcAft>
              <a:spcPct val="15000"/>
            </a:spcAft>
            <a:buChar char="•"/>
          </a:pPr>
          <a:r>
            <a:rPr lang="en-GB" sz="1600" kern="1200"/>
            <a:t>Research, Management, Training, Dissemination and Communication</a:t>
          </a:r>
        </a:p>
        <a:p>
          <a:pPr marL="171450" lvl="1" indent="-171450" algn="l" defTabSz="711200">
            <a:lnSpc>
              <a:spcPct val="90000"/>
            </a:lnSpc>
            <a:spcBef>
              <a:spcPct val="0"/>
            </a:spcBef>
            <a:spcAft>
              <a:spcPct val="15000"/>
            </a:spcAft>
            <a:buChar char="•"/>
          </a:pPr>
          <a:r>
            <a:rPr lang="en-GB" sz="1600" kern="1200"/>
            <a:t>List of major deliverables and major milestones </a:t>
          </a:r>
        </a:p>
        <a:p>
          <a:pPr marL="171450" lvl="1" indent="-171450" algn="l" defTabSz="711200">
            <a:lnSpc>
              <a:spcPct val="90000"/>
            </a:lnSpc>
            <a:spcBef>
              <a:spcPct val="0"/>
            </a:spcBef>
            <a:spcAft>
              <a:spcPct val="15000"/>
            </a:spcAft>
            <a:buChar char="•"/>
          </a:pPr>
          <a:r>
            <a:rPr lang="en-GB" sz="1600" kern="1200"/>
            <a:t>Risk assessment and mitigation</a:t>
          </a:r>
        </a:p>
        <a:p>
          <a:pPr marL="171450" lvl="1" indent="-171450" algn="l" defTabSz="711200">
            <a:lnSpc>
              <a:spcPct val="90000"/>
            </a:lnSpc>
            <a:spcBef>
              <a:spcPct val="0"/>
            </a:spcBef>
            <a:spcAft>
              <a:spcPct val="15000"/>
            </a:spcAft>
            <a:buChar char="•"/>
          </a:pPr>
          <a:r>
            <a:rPr lang="en-GB" sz="1600" kern="1200"/>
            <a:t>Work Packages should reflect the research objectives</a:t>
          </a:r>
        </a:p>
        <a:p>
          <a:pPr marL="171450" lvl="1" indent="-171450" algn="l" defTabSz="711200">
            <a:lnSpc>
              <a:spcPct val="90000"/>
            </a:lnSpc>
            <a:spcBef>
              <a:spcPct val="0"/>
            </a:spcBef>
            <a:spcAft>
              <a:spcPct val="15000"/>
            </a:spcAft>
            <a:buChar char="•"/>
          </a:pPr>
          <a:r>
            <a:rPr lang="en-GB" sz="1600" kern="1200"/>
            <a:t>Number of deliverables must be reasonable – scientific, management, training, recruitment, dissemination</a:t>
          </a:r>
        </a:p>
        <a:p>
          <a:pPr marL="171450" lvl="1" indent="-171450" algn="l" defTabSz="711200">
            <a:lnSpc>
              <a:spcPct val="90000"/>
            </a:lnSpc>
            <a:spcBef>
              <a:spcPct val="0"/>
            </a:spcBef>
            <a:spcAft>
              <a:spcPct val="15000"/>
            </a:spcAft>
            <a:buChar char="•"/>
          </a:pPr>
          <a:r>
            <a:rPr lang="en-GB" sz="1600" kern="1200"/>
            <a:t>Clear details on recruitment process </a:t>
          </a:r>
        </a:p>
      </dsp:txBody>
      <dsp:txXfrm>
        <a:off x="0" y="287576"/>
        <a:ext cx="11973261" cy="2167200"/>
      </dsp:txXfrm>
    </dsp:sp>
    <dsp:sp modelId="{B4E36661-BCAD-4DF2-A44B-EEC34A284696}">
      <dsp:nvSpPr>
        <dsp:cNvPr id="0" name=""/>
        <dsp:cNvSpPr/>
      </dsp:nvSpPr>
      <dsp:spPr>
        <a:xfrm>
          <a:off x="598663" y="51416"/>
          <a:ext cx="8381282"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6793" tIns="0" rIns="316793" bIns="0" numCol="1" spcCol="1270" anchor="ctr" anchorCtr="0">
          <a:noAutofit/>
        </a:bodyPr>
        <a:lstStyle/>
        <a:p>
          <a:pPr marL="0" lvl="0" indent="0" algn="l" defTabSz="711200">
            <a:lnSpc>
              <a:spcPct val="90000"/>
            </a:lnSpc>
            <a:spcBef>
              <a:spcPct val="0"/>
            </a:spcBef>
            <a:spcAft>
              <a:spcPct val="35000"/>
            </a:spcAft>
            <a:buNone/>
          </a:pPr>
          <a:r>
            <a:rPr lang="en-GB" sz="1600" kern="1200"/>
            <a:t>Quality and effectiveness of the work plan, assessment of risks and appropriateness of the effort assigned to work packages</a:t>
          </a:r>
        </a:p>
      </dsp:txBody>
      <dsp:txXfrm>
        <a:off x="621720" y="74473"/>
        <a:ext cx="8335168" cy="426206"/>
      </dsp:txXfrm>
    </dsp:sp>
    <dsp:sp modelId="{6A598F14-9920-4C54-BF39-79AF9E7AADD8}">
      <dsp:nvSpPr>
        <dsp:cNvPr id="0" name=""/>
        <dsp:cNvSpPr/>
      </dsp:nvSpPr>
      <dsp:spPr>
        <a:xfrm>
          <a:off x="0" y="2777336"/>
          <a:ext cx="11973261" cy="2872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9258" tIns="333248" rIns="929258"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a:t>Explain the appropriateness of the infrastructure and capacity of each participating organisation against project needs</a:t>
          </a:r>
        </a:p>
        <a:p>
          <a:pPr marL="171450" lvl="1" indent="-171450" algn="l" defTabSz="711200">
            <a:lnSpc>
              <a:spcPct val="90000"/>
            </a:lnSpc>
            <a:spcBef>
              <a:spcPct val="0"/>
            </a:spcBef>
            <a:spcAft>
              <a:spcPct val="15000"/>
            </a:spcAft>
            <a:buChar char="•"/>
          </a:pPr>
          <a:r>
            <a:rPr lang="en-GB" sz="1600" kern="1200"/>
            <a:t>Contributions of participating organisations with justification – why this consortium is best to deliver</a:t>
          </a:r>
        </a:p>
        <a:p>
          <a:pPr marL="171450" lvl="1" indent="-171450" algn="l" defTabSz="711200">
            <a:lnSpc>
              <a:spcPct val="90000"/>
            </a:lnSpc>
            <a:spcBef>
              <a:spcPct val="0"/>
            </a:spcBef>
            <a:spcAft>
              <a:spcPct val="15000"/>
            </a:spcAft>
            <a:buChar char="•"/>
          </a:pPr>
          <a:r>
            <a:rPr lang="en-GB" sz="1600" kern="1200"/>
            <a:t>Synergies between all partners – added value of working together </a:t>
          </a:r>
        </a:p>
        <a:p>
          <a:pPr marL="171450" lvl="1" indent="-171450" algn="l" defTabSz="711200">
            <a:lnSpc>
              <a:spcPct val="90000"/>
            </a:lnSpc>
            <a:spcBef>
              <a:spcPct val="0"/>
            </a:spcBef>
            <a:spcAft>
              <a:spcPct val="15000"/>
            </a:spcAft>
            <a:buChar char="•"/>
          </a:pPr>
          <a:r>
            <a:rPr lang="en-GB" sz="1600" kern="1200"/>
            <a:t>How they complement and enhance each other's activities</a:t>
          </a:r>
        </a:p>
        <a:p>
          <a:pPr marL="171450" lvl="1" indent="-171450" algn="l" defTabSz="711200">
            <a:lnSpc>
              <a:spcPct val="90000"/>
            </a:lnSpc>
            <a:spcBef>
              <a:spcPct val="0"/>
            </a:spcBef>
            <a:spcAft>
              <a:spcPct val="15000"/>
            </a:spcAft>
            <a:buChar char="•"/>
          </a:pPr>
          <a:r>
            <a:rPr lang="en-GB" sz="1600" kern="1200"/>
            <a:t>Exposure to different sectors or working outside ‘comfort zones’:</a:t>
          </a:r>
        </a:p>
        <a:p>
          <a:pPr marL="171450" lvl="1" indent="-171450" algn="l" defTabSz="711200">
            <a:lnSpc>
              <a:spcPct val="90000"/>
            </a:lnSpc>
            <a:spcBef>
              <a:spcPct val="0"/>
            </a:spcBef>
            <a:spcAft>
              <a:spcPct val="15000"/>
            </a:spcAft>
            <a:buChar char="•"/>
          </a:pPr>
          <a:r>
            <a:rPr lang="en-GB" sz="1600" kern="1200"/>
            <a:t>Developing transferable skills (of benefit to industry)</a:t>
          </a:r>
        </a:p>
        <a:p>
          <a:pPr marL="171450" lvl="1" indent="-171450" algn="l" defTabSz="711200">
            <a:lnSpc>
              <a:spcPct val="90000"/>
            </a:lnSpc>
            <a:spcBef>
              <a:spcPct val="0"/>
            </a:spcBef>
            <a:spcAft>
              <a:spcPct val="15000"/>
            </a:spcAft>
            <a:buChar char="•"/>
          </a:pPr>
          <a:r>
            <a:rPr lang="en-GB" sz="1600" kern="1200"/>
            <a:t>Justification for funding for non-associated third countries (if applicable)</a:t>
          </a:r>
        </a:p>
        <a:p>
          <a:pPr marL="171450" lvl="1" indent="-171450" algn="l" defTabSz="711200">
            <a:lnSpc>
              <a:spcPct val="90000"/>
            </a:lnSpc>
            <a:spcBef>
              <a:spcPct val="0"/>
            </a:spcBef>
            <a:spcAft>
              <a:spcPct val="15000"/>
            </a:spcAft>
            <a:buChar char="•"/>
          </a:pPr>
          <a:r>
            <a:rPr lang="en-GB" sz="1600" kern="1200"/>
            <a:t>Demonstrate complementarity across the network in terms of compatibility and coherence between tasks</a:t>
          </a:r>
        </a:p>
        <a:p>
          <a:pPr marL="171450" lvl="1" indent="-171450" algn="l" defTabSz="711200">
            <a:lnSpc>
              <a:spcPct val="90000"/>
            </a:lnSpc>
            <a:spcBef>
              <a:spcPct val="0"/>
            </a:spcBef>
            <a:spcAft>
              <a:spcPct val="15000"/>
            </a:spcAft>
            <a:buChar char="•"/>
          </a:pPr>
          <a:r>
            <a:rPr lang="en-GB" sz="1600" kern="1200"/>
            <a:t>Explain the level of commitment of the organisations involved – particularly non-academic sector</a:t>
          </a:r>
        </a:p>
      </dsp:txBody>
      <dsp:txXfrm>
        <a:off x="0" y="2777336"/>
        <a:ext cx="11973261" cy="2872800"/>
      </dsp:txXfrm>
    </dsp:sp>
    <dsp:sp modelId="{9B48F371-3BB4-454D-AD56-D47C920E9EE0}">
      <dsp:nvSpPr>
        <dsp:cNvPr id="0" name=""/>
        <dsp:cNvSpPr/>
      </dsp:nvSpPr>
      <dsp:spPr>
        <a:xfrm>
          <a:off x="598663" y="2541176"/>
          <a:ext cx="8381282"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6793" tIns="0" rIns="316793" bIns="0" numCol="1" spcCol="1270" anchor="ctr" anchorCtr="0">
          <a:noAutofit/>
        </a:bodyPr>
        <a:lstStyle/>
        <a:p>
          <a:pPr marL="0" lvl="0" indent="0" algn="l" defTabSz="711200">
            <a:lnSpc>
              <a:spcPct val="90000"/>
            </a:lnSpc>
            <a:spcBef>
              <a:spcPct val="0"/>
            </a:spcBef>
            <a:spcAft>
              <a:spcPct val="35000"/>
            </a:spcAft>
            <a:buNone/>
          </a:pPr>
          <a:r>
            <a:rPr lang="en-GB" sz="1600" kern="1200"/>
            <a:t>Quality, capacity and role of each participant, including hosting arrangements and extent to which the consortium as a whole brings together the necessary expertise</a:t>
          </a:r>
        </a:p>
      </dsp:txBody>
      <dsp:txXfrm>
        <a:off x="621720" y="2564233"/>
        <a:ext cx="8335168" cy="42620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A0C1-B56E-4312-8AF3-8F73E5DABA69}">
      <dsp:nvSpPr>
        <dsp:cNvPr id="0" name=""/>
        <dsp:cNvSpPr/>
      </dsp:nvSpPr>
      <dsp:spPr>
        <a:xfrm>
          <a:off x="9696499" y="1043041"/>
          <a:ext cx="879786" cy="8797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D24CF-DD7D-4034-A455-EFDF0AE624F6}">
      <dsp:nvSpPr>
        <dsp:cNvPr id="0" name=""/>
        <dsp:cNvSpPr/>
      </dsp:nvSpPr>
      <dsp:spPr>
        <a:xfrm>
          <a:off x="8879554" y="2027795"/>
          <a:ext cx="2513677" cy="67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GB" sz="1400" b="1" kern="1200"/>
            <a:t>Attractive Working and Employment Conditions:</a:t>
          </a:r>
        </a:p>
        <a:p>
          <a:pPr marL="0" lvl="0" indent="0" algn="ctr" defTabSz="622300">
            <a:lnSpc>
              <a:spcPct val="100000"/>
            </a:lnSpc>
            <a:spcBef>
              <a:spcPct val="0"/>
            </a:spcBef>
            <a:spcAft>
              <a:spcPct val="35000"/>
            </a:spcAft>
            <a:buNone/>
            <a:defRPr b="1"/>
          </a:pPr>
          <a:endParaRPr lang="en-US" sz="1400" kern="1200"/>
        </a:p>
      </dsp:txBody>
      <dsp:txXfrm>
        <a:off x="8879554" y="2027795"/>
        <a:ext cx="2513677" cy="672279"/>
      </dsp:txXfrm>
    </dsp:sp>
    <dsp:sp modelId="{A4FCD417-26C6-47FD-B478-6E65B3E5DB0D}">
      <dsp:nvSpPr>
        <dsp:cNvPr id="0" name=""/>
        <dsp:cNvSpPr/>
      </dsp:nvSpPr>
      <dsp:spPr>
        <a:xfrm>
          <a:off x="8879554" y="2748896"/>
          <a:ext cx="2513677" cy="735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hlinkClick xmlns:r="http://schemas.openxmlformats.org/officeDocument/2006/relationships" r:id="rId3"/>
            </a:rPr>
            <a:t>European Charter for Researchers</a:t>
          </a:r>
          <a:endParaRPr lang="en-US" sz="1100" kern="1200"/>
        </a:p>
        <a:p>
          <a:pPr marL="0" lvl="0" indent="0" algn="ctr" defTabSz="488950">
            <a:lnSpc>
              <a:spcPct val="100000"/>
            </a:lnSpc>
            <a:spcBef>
              <a:spcPct val="0"/>
            </a:spcBef>
            <a:spcAft>
              <a:spcPct val="35000"/>
            </a:spcAft>
            <a:buNone/>
          </a:pPr>
          <a:r>
            <a:rPr lang="en-US" sz="1100" b="1" kern="1200">
              <a:hlinkClick xmlns:r="http://schemas.openxmlformats.org/officeDocument/2006/relationships" r:id="rId4"/>
            </a:rPr>
            <a:t>Code of Conduct for Recruitment</a:t>
          </a:r>
          <a:endParaRPr lang="en-US" sz="1100" kern="1200"/>
        </a:p>
        <a:p>
          <a:pPr marL="0" lvl="0" indent="0" algn="ctr" defTabSz="488950">
            <a:lnSpc>
              <a:spcPct val="100000"/>
            </a:lnSpc>
            <a:spcBef>
              <a:spcPct val="0"/>
            </a:spcBef>
            <a:spcAft>
              <a:spcPct val="35000"/>
            </a:spcAft>
            <a:buNone/>
          </a:pPr>
          <a:r>
            <a:rPr lang="en-GB" sz="1100" b="1" kern="1200">
              <a:hlinkClick xmlns:r="http://schemas.openxmlformats.org/officeDocument/2006/relationships" r:id="rId5"/>
            </a:rPr>
            <a:t>Declaration on Sustainable Researcher Careers</a:t>
          </a:r>
          <a:endParaRPr lang="en-US" sz="1100" kern="1200"/>
        </a:p>
      </dsp:txBody>
      <dsp:txXfrm>
        <a:off x="8879554" y="2748896"/>
        <a:ext cx="2513677" cy="735238"/>
      </dsp:txXfrm>
    </dsp:sp>
    <dsp:sp modelId="{BF82C191-2EC0-4384-92B6-27A99E0AA2BE}">
      <dsp:nvSpPr>
        <dsp:cNvPr id="0" name=""/>
        <dsp:cNvSpPr/>
      </dsp:nvSpPr>
      <dsp:spPr>
        <a:xfrm>
          <a:off x="6742928" y="1043041"/>
          <a:ext cx="879786" cy="87978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B339F-482D-4A07-803F-9211DD9CAD88}">
      <dsp:nvSpPr>
        <dsp:cNvPr id="0" name=""/>
        <dsp:cNvSpPr/>
      </dsp:nvSpPr>
      <dsp:spPr>
        <a:xfrm>
          <a:off x="5925983" y="2027795"/>
          <a:ext cx="2513677" cy="67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GB" sz="1400" b="1" kern="1200"/>
            <a:t>Guidelines for Supervision</a:t>
          </a:r>
          <a:endParaRPr lang="en-US" sz="1400" kern="1200"/>
        </a:p>
      </dsp:txBody>
      <dsp:txXfrm>
        <a:off x="5925983" y="2027795"/>
        <a:ext cx="2513677" cy="672279"/>
      </dsp:txXfrm>
    </dsp:sp>
    <dsp:sp modelId="{D3C35B52-2F9F-4CCF-B5E6-3ED1C950CDF7}">
      <dsp:nvSpPr>
        <dsp:cNvPr id="0" name=""/>
        <dsp:cNvSpPr/>
      </dsp:nvSpPr>
      <dsp:spPr>
        <a:xfrm>
          <a:off x="5925983" y="2748896"/>
          <a:ext cx="2513677" cy="735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hlinkClick xmlns:r="http://schemas.openxmlformats.org/officeDocument/2006/relationships" r:id="rId8"/>
            </a:rPr>
            <a:t>Guidelines for Supervision</a:t>
          </a:r>
          <a:endParaRPr lang="en-US" sz="1100" kern="1200"/>
        </a:p>
      </dsp:txBody>
      <dsp:txXfrm>
        <a:off x="5925983" y="2748896"/>
        <a:ext cx="2513677" cy="735238"/>
      </dsp:txXfrm>
    </dsp:sp>
    <dsp:sp modelId="{0642F905-910E-4B91-8F4D-83F41CDC0624}">
      <dsp:nvSpPr>
        <dsp:cNvPr id="0" name=""/>
        <dsp:cNvSpPr/>
      </dsp:nvSpPr>
      <dsp:spPr>
        <a:xfrm>
          <a:off x="3789358" y="1043041"/>
          <a:ext cx="879786" cy="8797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360D6E-BE5A-4851-ADEC-C76FAA015BED}">
      <dsp:nvSpPr>
        <dsp:cNvPr id="0" name=""/>
        <dsp:cNvSpPr/>
      </dsp:nvSpPr>
      <dsp:spPr>
        <a:xfrm>
          <a:off x="2972413" y="2027795"/>
          <a:ext cx="2513677" cy="67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GB" sz="1400" b="1" i="0" kern="1200"/>
            <a:t>MSCA Green Charter</a:t>
          </a:r>
          <a:endParaRPr lang="en-US" sz="1400" i="0" kern="1200"/>
        </a:p>
      </dsp:txBody>
      <dsp:txXfrm>
        <a:off x="2972413" y="2027795"/>
        <a:ext cx="2513677" cy="672279"/>
      </dsp:txXfrm>
    </dsp:sp>
    <dsp:sp modelId="{D4ADEA83-3C80-42C9-9FA5-42C59B6B354A}">
      <dsp:nvSpPr>
        <dsp:cNvPr id="0" name=""/>
        <dsp:cNvSpPr/>
      </dsp:nvSpPr>
      <dsp:spPr>
        <a:xfrm>
          <a:off x="2972413" y="2748896"/>
          <a:ext cx="2513677" cy="735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a:hlinkClick xmlns:r="http://schemas.openxmlformats.org/officeDocument/2006/relationships" r:id="rId11"/>
            </a:rPr>
            <a:t>MSCA Green Charter | Marie Skłodowska-Curie Actions (europa.eu)</a:t>
          </a:r>
          <a:endParaRPr lang="en-US" sz="1100" kern="1200"/>
        </a:p>
      </dsp:txBody>
      <dsp:txXfrm>
        <a:off x="2972413" y="2748896"/>
        <a:ext cx="2513677" cy="735238"/>
      </dsp:txXfrm>
    </dsp:sp>
    <dsp:sp modelId="{80C57440-4D3E-4336-BA8F-6405E7F1AE90}">
      <dsp:nvSpPr>
        <dsp:cNvPr id="0" name=""/>
        <dsp:cNvSpPr/>
      </dsp:nvSpPr>
      <dsp:spPr>
        <a:xfrm>
          <a:off x="835787" y="1043041"/>
          <a:ext cx="879786" cy="879786"/>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3F7F2-5E27-4215-AC4C-37A444866B75}">
      <dsp:nvSpPr>
        <dsp:cNvPr id="0" name=""/>
        <dsp:cNvSpPr/>
      </dsp:nvSpPr>
      <dsp:spPr>
        <a:xfrm>
          <a:off x="18842" y="2027795"/>
          <a:ext cx="2513677" cy="67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GB" sz="1400" b="1" kern="1200"/>
            <a:t>Researchers at Risk</a:t>
          </a:r>
          <a:endParaRPr lang="en-US" sz="1400" kern="1200"/>
        </a:p>
      </dsp:txBody>
      <dsp:txXfrm>
        <a:off x="18842" y="2027795"/>
        <a:ext cx="2513677" cy="672279"/>
      </dsp:txXfrm>
    </dsp:sp>
    <dsp:sp modelId="{B7AB58B7-18FE-4921-A14D-3D2A18B9FDB9}">
      <dsp:nvSpPr>
        <dsp:cNvPr id="0" name=""/>
        <dsp:cNvSpPr/>
      </dsp:nvSpPr>
      <dsp:spPr>
        <a:xfrm>
          <a:off x="18842" y="2748896"/>
          <a:ext cx="2513677" cy="735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u="none" kern="1200">
              <a:hlinkClick xmlns:r="http://schemas.openxmlformats.org/officeDocument/2006/relationships" r:id="rId14"/>
            </a:rPr>
            <a:t>https://ec.europa.eu/research/mariecurieactions/about-msca/guidelines-for-inclusion-of-researchers-at-risk</a:t>
          </a:r>
          <a:r>
            <a:rPr lang="en-GB" sz="1100" b="1" u="none" kern="1200"/>
            <a:t> </a:t>
          </a:r>
          <a:endParaRPr lang="en-US" sz="1100" u="none" kern="1200"/>
        </a:p>
      </dsp:txBody>
      <dsp:txXfrm>
        <a:off x="18842" y="2748896"/>
        <a:ext cx="2513677" cy="7352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18382-15DE-40B2-8727-44A7FA61D1DC}">
      <dsp:nvSpPr>
        <dsp:cNvPr id="0" name=""/>
        <dsp:cNvSpPr/>
      </dsp:nvSpPr>
      <dsp:spPr>
        <a:xfrm>
          <a:off x="0" y="357597"/>
          <a:ext cx="11540136" cy="2182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5643" tIns="437388" rIns="895643"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a:t>Use tables to present factual information</a:t>
          </a:r>
        </a:p>
        <a:p>
          <a:pPr marL="228600" lvl="1" indent="-228600" algn="l" defTabSz="933450">
            <a:lnSpc>
              <a:spcPct val="90000"/>
            </a:lnSpc>
            <a:spcBef>
              <a:spcPct val="0"/>
            </a:spcBef>
            <a:spcAft>
              <a:spcPct val="15000"/>
            </a:spcAft>
            <a:buChar char="•"/>
          </a:pPr>
          <a:r>
            <a:rPr lang="en-GB" sz="2100" kern="1200"/>
            <a:t>Profile of key staff, description of key infrastructure or technical equipment, </a:t>
          </a:r>
        </a:p>
        <a:p>
          <a:pPr marL="228600" lvl="1" indent="-228600" algn="l" defTabSz="933450">
            <a:lnSpc>
              <a:spcPct val="90000"/>
            </a:lnSpc>
            <a:spcBef>
              <a:spcPct val="0"/>
            </a:spcBef>
            <a:spcAft>
              <a:spcPct val="15000"/>
            </a:spcAft>
            <a:buChar char="•"/>
          </a:pPr>
          <a:r>
            <a:rPr lang="en-GB" sz="2100" kern="1200"/>
            <a:t>Partner organisations contributing towards the proposed work</a:t>
          </a:r>
        </a:p>
        <a:p>
          <a:pPr marL="228600" lvl="1" indent="-228600" algn="l" defTabSz="933450">
            <a:lnSpc>
              <a:spcPct val="90000"/>
            </a:lnSpc>
            <a:spcBef>
              <a:spcPct val="0"/>
            </a:spcBef>
            <a:spcAft>
              <a:spcPct val="15000"/>
            </a:spcAft>
            <a:buChar char="•"/>
          </a:pPr>
          <a:r>
            <a:rPr lang="en-GB" sz="2100" kern="1200"/>
            <a:t>Different information for Beneficiary and Partner</a:t>
          </a:r>
        </a:p>
        <a:p>
          <a:pPr marL="228600" lvl="1" indent="-228600" algn="l" defTabSz="933450">
            <a:lnSpc>
              <a:spcPct val="90000"/>
            </a:lnSpc>
            <a:spcBef>
              <a:spcPct val="0"/>
            </a:spcBef>
            <a:spcAft>
              <a:spcPct val="15000"/>
            </a:spcAft>
            <a:buChar char="•"/>
          </a:pPr>
          <a:r>
            <a:rPr lang="en-GB" sz="2100" kern="1200"/>
            <a:t>If requested in Part A – be consistent </a:t>
          </a:r>
        </a:p>
      </dsp:txBody>
      <dsp:txXfrm>
        <a:off x="0" y="357597"/>
        <a:ext cx="11540136" cy="2182950"/>
      </dsp:txXfrm>
    </dsp:sp>
    <dsp:sp modelId="{46162F79-6D83-43B2-A639-35D95EEEC035}">
      <dsp:nvSpPr>
        <dsp:cNvPr id="0" name=""/>
        <dsp:cNvSpPr/>
      </dsp:nvSpPr>
      <dsp:spPr>
        <a:xfrm>
          <a:off x="577006" y="47637"/>
          <a:ext cx="8078095"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33" tIns="0" rIns="305333" bIns="0" numCol="1" spcCol="1270" anchor="ctr" anchorCtr="0">
          <a:noAutofit/>
        </a:bodyPr>
        <a:lstStyle/>
        <a:p>
          <a:pPr marL="0" lvl="0" indent="0" algn="l" defTabSz="933450">
            <a:lnSpc>
              <a:spcPct val="90000"/>
            </a:lnSpc>
            <a:spcBef>
              <a:spcPct val="0"/>
            </a:spcBef>
            <a:spcAft>
              <a:spcPct val="35000"/>
            </a:spcAft>
            <a:buNone/>
          </a:pPr>
          <a:r>
            <a:rPr lang="en-GB" sz="2100" kern="1200"/>
            <a:t>Operational capacity of the organisations</a:t>
          </a:r>
        </a:p>
      </dsp:txBody>
      <dsp:txXfrm>
        <a:off x="607268" y="77899"/>
        <a:ext cx="8017571" cy="559396"/>
      </dsp:txXfrm>
    </dsp:sp>
    <dsp:sp modelId="{2498348E-344F-43F9-8EB7-81FD51B3D033}">
      <dsp:nvSpPr>
        <dsp:cNvPr id="0" name=""/>
        <dsp:cNvSpPr/>
      </dsp:nvSpPr>
      <dsp:spPr>
        <a:xfrm>
          <a:off x="0" y="2963908"/>
          <a:ext cx="11540136" cy="27783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5643" tIns="437388" rIns="895643"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a:t>For DN / JD</a:t>
          </a:r>
        </a:p>
        <a:p>
          <a:pPr marL="228600" lvl="1" indent="-228600" algn="l" defTabSz="933450">
            <a:lnSpc>
              <a:spcPct val="90000"/>
            </a:lnSpc>
            <a:spcBef>
              <a:spcPct val="0"/>
            </a:spcBef>
            <a:spcAft>
              <a:spcPct val="15000"/>
            </a:spcAft>
            <a:buChar char="•"/>
          </a:pPr>
          <a:r>
            <a:rPr lang="en-GB" sz="2100" kern="1200"/>
            <a:t>Signed by an authorised legal representative </a:t>
          </a:r>
        </a:p>
        <a:p>
          <a:pPr marL="228600" lvl="1" indent="-228600" algn="l" defTabSz="933450">
            <a:lnSpc>
              <a:spcPct val="90000"/>
            </a:lnSpc>
            <a:spcBef>
              <a:spcPct val="0"/>
            </a:spcBef>
            <a:spcAft>
              <a:spcPct val="15000"/>
            </a:spcAft>
            <a:buChar char="•"/>
          </a:pPr>
          <a:r>
            <a:rPr lang="en-GB" sz="2100" kern="1200"/>
            <a:t>Offer reasonable assurance regarding the commitment to award the joint, double or multiple doctoral degree(s)</a:t>
          </a:r>
        </a:p>
        <a:p>
          <a:pPr marL="228600" lvl="1" indent="-228600" algn="l" defTabSz="933450">
            <a:lnSpc>
              <a:spcPct val="90000"/>
            </a:lnSpc>
            <a:spcBef>
              <a:spcPct val="0"/>
            </a:spcBef>
            <a:spcAft>
              <a:spcPct val="15000"/>
            </a:spcAft>
            <a:buChar char="•"/>
          </a:pPr>
          <a:r>
            <a:rPr lang="en-GB" sz="2100" kern="1200"/>
            <a:t>Basic template provided</a:t>
          </a:r>
        </a:p>
        <a:p>
          <a:pPr marL="228600" lvl="1" indent="-228600" algn="l" defTabSz="933450">
            <a:lnSpc>
              <a:spcPct val="90000"/>
            </a:lnSpc>
            <a:spcBef>
              <a:spcPct val="0"/>
            </a:spcBef>
            <a:spcAft>
              <a:spcPct val="15000"/>
            </a:spcAft>
            <a:buChar char="•"/>
          </a:pPr>
          <a:r>
            <a:rPr lang="en-GB" sz="2100" kern="1200"/>
            <a:t>Included in part B2</a:t>
          </a:r>
        </a:p>
        <a:p>
          <a:pPr marL="228600" lvl="1" indent="-228600" algn="l" defTabSz="933450">
            <a:lnSpc>
              <a:spcPct val="90000"/>
            </a:lnSpc>
            <a:spcBef>
              <a:spcPct val="0"/>
            </a:spcBef>
            <a:spcAft>
              <a:spcPct val="15000"/>
            </a:spcAft>
            <a:buChar char="•"/>
          </a:pPr>
          <a:r>
            <a:rPr lang="en-GB" sz="2100" kern="1200"/>
            <a:t>Lack of a letter can deem proposal ineligible </a:t>
          </a:r>
        </a:p>
      </dsp:txBody>
      <dsp:txXfrm>
        <a:off x="0" y="2963908"/>
        <a:ext cx="11540136" cy="2778300"/>
      </dsp:txXfrm>
    </dsp:sp>
    <dsp:sp modelId="{FAA792D5-EB83-40BA-9D1E-13A84234E0DF}">
      <dsp:nvSpPr>
        <dsp:cNvPr id="0" name=""/>
        <dsp:cNvSpPr/>
      </dsp:nvSpPr>
      <dsp:spPr>
        <a:xfrm>
          <a:off x="577006" y="2653948"/>
          <a:ext cx="8078095"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33" tIns="0" rIns="305333" bIns="0" numCol="1" spcCol="1270" anchor="ctr" anchorCtr="0">
          <a:noAutofit/>
        </a:bodyPr>
        <a:lstStyle/>
        <a:p>
          <a:pPr marL="0" lvl="0" indent="0" algn="l" defTabSz="933450">
            <a:lnSpc>
              <a:spcPct val="90000"/>
            </a:lnSpc>
            <a:spcBef>
              <a:spcPct val="0"/>
            </a:spcBef>
            <a:spcAft>
              <a:spcPct val="35000"/>
            </a:spcAft>
            <a:buNone/>
          </a:pPr>
          <a:r>
            <a:rPr lang="en-GB" sz="2100" kern="1200"/>
            <a:t>Letters of Pre-Agreement </a:t>
          </a:r>
        </a:p>
      </dsp:txBody>
      <dsp:txXfrm>
        <a:off x="607268" y="2684210"/>
        <a:ext cx="8017571" cy="55939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E12B-4A0E-45A4-91C1-8BD0EF87B39F}">
      <dsp:nvSpPr>
        <dsp:cNvPr id="0" name=""/>
        <dsp:cNvSpPr/>
      </dsp:nvSpPr>
      <dsp:spPr>
        <a:xfrm>
          <a:off x="56" y="87474"/>
          <a:ext cx="5394798" cy="518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a:t>Strengths</a:t>
          </a:r>
        </a:p>
      </dsp:txBody>
      <dsp:txXfrm>
        <a:off x="56" y="87474"/>
        <a:ext cx="5394798" cy="518400"/>
      </dsp:txXfrm>
    </dsp:sp>
    <dsp:sp modelId="{396AA29B-497C-4190-8E1E-4C40870A1CA8}">
      <dsp:nvSpPr>
        <dsp:cNvPr id="0" name=""/>
        <dsp:cNvSpPr/>
      </dsp:nvSpPr>
      <dsp:spPr>
        <a:xfrm>
          <a:off x="56" y="605874"/>
          <a:ext cx="5394798" cy="405161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the overview of the action as well as the objectives are clearly formulated and well-balanced between scientific and training and mobility.</a:t>
          </a:r>
        </a:p>
        <a:p>
          <a:pPr marL="171450" lvl="1" indent="-171450" algn="l" defTabSz="800100">
            <a:lnSpc>
              <a:spcPct val="90000"/>
            </a:lnSpc>
            <a:spcBef>
              <a:spcPct val="0"/>
            </a:spcBef>
            <a:spcAft>
              <a:spcPct val="15000"/>
            </a:spcAft>
            <a:buChar char="•"/>
          </a:pPr>
          <a:r>
            <a:rPr lang="en-GB" sz="1800" kern="1200"/>
            <a:t>The research programme is clearly articulated, coherent and relevant regarding the field.</a:t>
          </a:r>
        </a:p>
        <a:p>
          <a:pPr marL="171450" lvl="1" indent="-171450" algn="l" defTabSz="800100">
            <a:lnSpc>
              <a:spcPct val="90000"/>
            </a:lnSpc>
            <a:spcBef>
              <a:spcPct val="0"/>
            </a:spcBef>
            <a:spcAft>
              <a:spcPct val="15000"/>
            </a:spcAft>
            <a:buChar char="•"/>
          </a:pPr>
          <a:r>
            <a:rPr lang="en-GB" sz="1800" kern="1200"/>
            <a:t>The individual research projects are sufficiently analysed and in line with the research objectives.</a:t>
          </a:r>
        </a:p>
        <a:p>
          <a:pPr marL="171450" lvl="1" indent="-171450" algn="l" defTabSz="800100">
            <a:lnSpc>
              <a:spcPct val="90000"/>
            </a:lnSpc>
            <a:spcBef>
              <a:spcPct val="0"/>
            </a:spcBef>
            <a:spcAft>
              <a:spcPct val="15000"/>
            </a:spcAft>
            <a:buChar char="•"/>
          </a:pPr>
          <a:r>
            <a:rPr lang="en-GB" sz="1800" kern="1200"/>
            <a:t>Qualifications and supervision experience of the supervisors are well evident.</a:t>
          </a:r>
        </a:p>
        <a:p>
          <a:pPr marL="171450" lvl="1" indent="-171450" algn="l" defTabSz="800100">
            <a:lnSpc>
              <a:spcPct val="90000"/>
            </a:lnSpc>
            <a:spcBef>
              <a:spcPct val="0"/>
            </a:spcBef>
            <a:spcAft>
              <a:spcPct val="15000"/>
            </a:spcAft>
            <a:buChar char="•"/>
          </a:pPr>
          <a:r>
            <a:rPr lang="en-GB" sz="1800" kern="1200"/>
            <a:t>All participants have established strong synergies in the field.</a:t>
          </a:r>
        </a:p>
        <a:p>
          <a:pPr marL="171450" lvl="1" indent="-171450" algn="l" defTabSz="800100">
            <a:lnSpc>
              <a:spcPct val="90000"/>
            </a:lnSpc>
            <a:spcBef>
              <a:spcPct val="0"/>
            </a:spcBef>
            <a:spcAft>
              <a:spcPct val="15000"/>
            </a:spcAft>
            <a:buChar char="•"/>
          </a:pPr>
          <a:r>
            <a:rPr lang="en-GB" sz="1800" kern="1200"/>
            <a:t>The partners interact in actively. </a:t>
          </a:r>
        </a:p>
        <a:p>
          <a:pPr marL="171450" lvl="1" indent="-171450" algn="l" defTabSz="800100">
            <a:lnSpc>
              <a:spcPct val="90000"/>
            </a:lnSpc>
            <a:spcBef>
              <a:spcPct val="0"/>
            </a:spcBef>
            <a:spcAft>
              <a:spcPct val="15000"/>
            </a:spcAft>
            <a:buChar char="•"/>
          </a:pPr>
          <a:r>
            <a:rPr lang="en-GB" sz="1800" kern="1200"/>
            <a:t>The roles of the non-academic partners are well-integrated.</a:t>
          </a:r>
        </a:p>
      </dsp:txBody>
      <dsp:txXfrm>
        <a:off x="56" y="605874"/>
        <a:ext cx="5394798" cy="4051619"/>
      </dsp:txXfrm>
    </dsp:sp>
    <dsp:sp modelId="{61E25B20-56BF-42DB-98B1-90B501E15A13}">
      <dsp:nvSpPr>
        <dsp:cNvPr id="0" name=""/>
        <dsp:cNvSpPr/>
      </dsp:nvSpPr>
      <dsp:spPr>
        <a:xfrm>
          <a:off x="6150126" y="87474"/>
          <a:ext cx="5394798" cy="5184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a:t>Weaknesses</a:t>
          </a:r>
        </a:p>
      </dsp:txBody>
      <dsp:txXfrm>
        <a:off x="6150126" y="87474"/>
        <a:ext cx="5394798" cy="518400"/>
      </dsp:txXfrm>
    </dsp:sp>
    <dsp:sp modelId="{3104581D-F481-4C28-A086-3ADC9B450376}">
      <dsp:nvSpPr>
        <dsp:cNvPr id="0" name=""/>
        <dsp:cNvSpPr/>
      </dsp:nvSpPr>
      <dsp:spPr>
        <a:xfrm>
          <a:off x="6150126" y="605874"/>
          <a:ext cx="5394798" cy="405161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a:t>Innovative aspects of the training are not clearly justified.</a:t>
          </a:r>
        </a:p>
        <a:p>
          <a:pPr marL="171450" lvl="1" indent="-171450" algn="l" defTabSz="800100">
            <a:lnSpc>
              <a:spcPct val="90000"/>
            </a:lnSpc>
            <a:spcBef>
              <a:spcPct val="0"/>
            </a:spcBef>
            <a:spcAft>
              <a:spcPct val="15000"/>
            </a:spcAft>
            <a:buChar char="•"/>
          </a:pPr>
          <a:r>
            <a:rPr lang="en-GB" sz="1800" kern="1200"/>
            <a:t>The interaction between academic and non-academic partners is not fully explored.</a:t>
          </a:r>
        </a:p>
        <a:p>
          <a:pPr marL="171450" lvl="1" indent="-171450" algn="l" defTabSz="800100">
            <a:lnSpc>
              <a:spcPct val="90000"/>
            </a:lnSpc>
            <a:spcBef>
              <a:spcPct val="0"/>
            </a:spcBef>
            <a:spcAft>
              <a:spcPct val="15000"/>
            </a:spcAft>
            <a:buChar char="•"/>
          </a:pPr>
          <a:r>
            <a:rPr lang="en-GB" sz="1800" kern="1200"/>
            <a:t>Gender aspects of the research approach are not convincingly demonstrated. The information provided regarding gender issues does not refer to clear provisions translated into concrete measures.</a:t>
          </a:r>
        </a:p>
        <a:p>
          <a:pPr marL="171450" lvl="1" indent="-171450" algn="l" defTabSz="800100">
            <a:lnSpc>
              <a:spcPct val="90000"/>
            </a:lnSpc>
            <a:spcBef>
              <a:spcPct val="0"/>
            </a:spcBef>
            <a:spcAft>
              <a:spcPct val="15000"/>
            </a:spcAft>
            <a:buChar char="•"/>
          </a:pPr>
          <a:r>
            <a:rPr lang="en-GB" sz="1800" kern="1200"/>
            <a:t>The allotted time for some of the activities, e.g. the conference, is not sufficiently considered.</a:t>
          </a:r>
        </a:p>
        <a:p>
          <a:pPr marL="171450" lvl="1" indent="-171450" algn="l" defTabSz="800100">
            <a:lnSpc>
              <a:spcPct val="90000"/>
            </a:lnSpc>
            <a:spcBef>
              <a:spcPct val="0"/>
            </a:spcBef>
            <a:spcAft>
              <a:spcPct val="15000"/>
            </a:spcAft>
            <a:buChar char="•"/>
          </a:pPr>
          <a:r>
            <a:rPr lang="en-GB" sz="1800" kern="1200"/>
            <a:t>The opportunities to pursue research careers at high profile universities and in well-established private enterprises are not sufficiently elaborated.</a:t>
          </a:r>
        </a:p>
      </dsp:txBody>
      <dsp:txXfrm>
        <a:off x="6150126" y="605874"/>
        <a:ext cx="5394798" cy="40516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A4A52-45D1-4F4E-AA5E-F65532599971}">
      <dsp:nvSpPr>
        <dsp:cNvPr id="0" name=""/>
        <dsp:cNvSpPr/>
      </dsp:nvSpPr>
      <dsp:spPr>
        <a:xfrm>
          <a:off x="54" y="88776"/>
          <a:ext cx="5255399"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Strengths</a:t>
          </a:r>
        </a:p>
      </dsp:txBody>
      <dsp:txXfrm>
        <a:off x="54" y="88776"/>
        <a:ext cx="5255399" cy="460800"/>
      </dsp:txXfrm>
    </dsp:sp>
    <dsp:sp modelId="{73315498-8504-4AEE-8AB6-169219A6BFCC}">
      <dsp:nvSpPr>
        <dsp:cNvPr id="0" name=""/>
        <dsp:cNvSpPr/>
      </dsp:nvSpPr>
      <dsp:spPr>
        <a:xfrm>
          <a:off x="54" y="549576"/>
          <a:ext cx="5255399" cy="40406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The potential for meaningful contribution of the non-academic sector is high and credible.</a:t>
          </a:r>
        </a:p>
        <a:p>
          <a:pPr marL="171450" lvl="1" indent="-171450" algn="l" defTabSz="711200">
            <a:lnSpc>
              <a:spcPct val="90000"/>
            </a:lnSpc>
            <a:spcBef>
              <a:spcPct val="0"/>
            </a:spcBef>
            <a:spcAft>
              <a:spcPct val="15000"/>
            </a:spcAft>
            <a:buChar char="•"/>
          </a:pPr>
          <a:r>
            <a:rPr lang="en-GB" sz="1600" kern="1200"/>
            <a:t>The dissemination strategy is concrete and appropriate and offers a practical plan on how to share data resources and results of the project with different target groups like partners, specialists and a general audience.</a:t>
          </a:r>
        </a:p>
        <a:p>
          <a:pPr marL="171450" lvl="1" indent="-171450" algn="l" defTabSz="711200">
            <a:lnSpc>
              <a:spcPct val="90000"/>
            </a:lnSpc>
            <a:spcBef>
              <a:spcPct val="0"/>
            </a:spcBef>
            <a:spcAft>
              <a:spcPct val="15000"/>
            </a:spcAft>
            <a:buChar char="•"/>
          </a:pPr>
          <a:r>
            <a:rPr lang="en-GB" sz="1600" kern="1200"/>
            <a:t>The communication and public engagement strategy are clearly described, using different platforms and taking advantage of special events like the European Researcher’s Night, which ensure a broad audience.</a:t>
          </a:r>
        </a:p>
        <a:p>
          <a:pPr marL="171450" lvl="1" indent="-171450" algn="l" defTabSz="711200">
            <a:lnSpc>
              <a:spcPct val="90000"/>
            </a:lnSpc>
            <a:spcBef>
              <a:spcPct val="0"/>
            </a:spcBef>
            <a:spcAft>
              <a:spcPct val="15000"/>
            </a:spcAft>
            <a:buChar char="•"/>
          </a:pPr>
          <a:r>
            <a:rPr lang="en-GB" sz="1600" kern="1200"/>
            <a:t>The communication plans include a good number of actions towards the industrial sector.</a:t>
          </a:r>
        </a:p>
        <a:p>
          <a:pPr marL="171450" lvl="1" indent="-171450" algn="l" defTabSz="711200">
            <a:lnSpc>
              <a:spcPct val="90000"/>
            </a:lnSpc>
            <a:spcBef>
              <a:spcPct val="0"/>
            </a:spcBef>
            <a:spcAft>
              <a:spcPct val="15000"/>
            </a:spcAft>
            <a:buChar char="•"/>
          </a:pPr>
          <a:r>
            <a:rPr lang="en-GB" sz="1600" kern="1200"/>
            <a:t>Relevant outcomes for the economy and society are adequately outlined.</a:t>
          </a:r>
        </a:p>
        <a:p>
          <a:pPr marL="171450" lvl="1" indent="-171450" algn="l" defTabSz="711200">
            <a:lnSpc>
              <a:spcPct val="90000"/>
            </a:lnSpc>
            <a:spcBef>
              <a:spcPct val="0"/>
            </a:spcBef>
            <a:spcAft>
              <a:spcPct val="15000"/>
            </a:spcAft>
            <a:buChar char="•"/>
          </a:pPr>
          <a:r>
            <a:rPr lang="en-GB" sz="1600" kern="1200"/>
            <a:t>Long-lasting collaboration between sectors after the end of the project are foreseen.</a:t>
          </a:r>
        </a:p>
      </dsp:txBody>
      <dsp:txXfrm>
        <a:off x="54" y="549576"/>
        <a:ext cx="5255399" cy="4040640"/>
      </dsp:txXfrm>
    </dsp:sp>
    <dsp:sp modelId="{4A68BDB1-F7A7-4B4F-A32E-A042C27F77A0}">
      <dsp:nvSpPr>
        <dsp:cNvPr id="0" name=""/>
        <dsp:cNvSpPr/>
      </dsp:nvSpPr>
      <dsp:spPr>
        <a:xfrm>
          <a:off x="5991209" y="88776"/>
          <a:ext cx="5255399" cy="460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Weaknesses</a:t>
          </a:r>
        </a:p>
      </dsp:txBody>
      <dsp:txXfrm>
        <a:off x="5991209" y="88776"/>
        <a:ext cx="5255399" cy="460800"/>
      </dsp:txXfrm>
    </dsp:sp>
    <dsp:sp modelId="{4B48FCC7-850C-4FB0-9348-D4744CDA7476}">
      <dsp:nvSpPr>
        <dsp:cNvPr id="0" name=""/>
        <dsp:cNvSpPr/>
      </dsp:nvSpPr>
      <dsp:spPr>
        <a:xfrm>
          <a:off x="5991209" y="549576"/>
          <a:ext cx="5255399" cy="404064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The impact of the programme on the fellows’ careers beyond the research field is not guaranteed.</a:t>
          </a:r>
        </a:p>
        <a:p>
          <a:pPr marL="171450" lvl="1" indent="-171450" algn="l" defTabSz="711200">
            <a:lnSpc>
              <a:spcPct val="90000"/>
            </a:lnSpc>
            <a:spcBef>
              <a:spcPct val="0"/>
            </a:spcBef>
            <a:spcAft>
              <a:spcPct val="15000"/>
            </a:spcAft>
            <a:buChar char="•"/>
          </a:pPr>
          <a:r>
            <a:rPr lang="en-GB" sz="1600" kern="1200"/>
            <a:t>The relevance of complementary skills to enhance careers of the fellows is insufficiently discussed.</a:t>
          </a:r>
        </a:p>
        <a:p>
          <a:pPr marL="171450" lvl="1" indent="-171450" algn="l" defTabSz="711200">
            <a:lnSpc>
              <a:spcPct val="90000"/>
            </a:lnSpc>
            <a:spcBef>
              <a:spcPct val="0"/>
            </a:spcBef>
            <a:spcAft>
              <a:spcPct val="15000"/>
            </a:spcAft>
            <a:buChar char="•"/>
          </a:pPr>
          <a:r>
            <a:rPr lang="en-GB" sz="1600" kern="1200"/>
            <a:t>The measures for dissemination of results have been described; however the dissemination plans are not quantified and no innovative activities are included. The focus on disseminating results within the small membrane scientific community is not clearly justified.</a:t>
          </a:r>
        </a:p>
        <a:p>
          <a:pPr marL="171450" lvl="1" indent="-171450" algn="l" defTabSz="711200">
            <a:lnSpc>
              <a:spcPct val="90000"/>
            </a:lnSpc>
            <a:spcBef>
              <a:spcPct val="0"/>
            </a:spcBef>
            <a:spcAft>
              <a:spcPct val="15000"/>
            </a:spcAft>
            <a:buChar char="•"/>
          </a:pPr>
          <a:r>
            <a:rPr lang="en-GB" sz="1600" kern="1200"/>
            <a:t>Outreach activities towards general public described, but relevance is not clearly discussed.</a:t>
          </a:r>
        </a:p>
      </dsp:txBody>
      <dsp:txXfrm>
        <a:off x="5991209" y="549576"/>
        <a:ext cx="5255399" cy="404064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36322-5B35-4AF4-95C0-9BCC22E2E879}">
      <dsp:nvSpPr>
        <dsp:cNvPr id="0" name=""/>
        <dsp:cNvSpPr/>
      </dsp:nvSpPr>
      <dsp:spPr>
        <a:xfrm>
          <a:off x="54" y="5718"/>
          <a:ext cx="5197092" cy="460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Strengths</a:t>
          </a:r>
        </a:p>
      </dsp:txBody>
      <dsp:txXfrm>
        <a:off x="54" y="5718"/>
        <a:ext cx="5197092" cy="460800"/>
      </dsp:txXfrm>
    </dsp:sp>
    <dsp:sp modelId="{4DF562A5-44C0-4B39-B1E7-A05D0FDE629B}">
      <dsp:nvSpPr>
        <dsp:cNvPr id="0" name=""/>
        <dsp:cNvSpPr/>
      </dsp:nvSpPr>
      <dsp:spPr>
        <a:xfrm>
          <a:off x="54" y="466518"/>
          <a:ext cx="5197092" cy="43920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The listed work packages are well defined with clear deliverables and milestones.</a:t>
          </a:r>
        </a:p>
        <a:p>
          <a:pPr marL="171450" lvl="1" indent="-171450" algn="l" defTabSz="711200">
            <a:lnSpc>
              <a:spcPct val="90000"/>
            </a:lnSpc>
            <a:spcBef>
              <a:spcPct val="0"/>
            </a:spcBef>
            <a:spcAft>
              <a:spcPct val="15000"/>
            </a:spcAft>
            <a:buChar char="•"/>
          </a:pPr>
          <a:r>
            <a:rPr lang="en-GB" sz="1600" kern="1200"/>
            <a:t>The individual ESR projects are well structured with well-argued and realistic objectives, expected results, secondments. The secondments are coherent with the objectives.</a:t>
          </a:r>
        </a:p>
        <a:p>
          <a:pPr marL="171450" lvl="1" indent="-171450" algn="l" defTabSz="711200">
            <a:lnSpc>
              <a:spcPct val="90000"/>
            </a:lnSpc>
            <a:spcBef>
              <a:spcPct val="0"/>
            </a:spcBef>
            <a:spcAft>
              <a:spcPct val="15000"/>
            </a:spcAft>
            <a:buChar char="•"/>
          </a:pPr>
          <a:r>
            <a:rPr lang="en-GB" sz="1600" kern="1200"/>
            <a:t>The basic principles of the management of the project are clearly formulated: shared responsibility, joint ownership of data and good communication. </a:t>
          </a:r>
        </a:p>
        <a:p>
          <a:pPr marL="171450" lvl="1" indent="-171450" algn="l" defTabSz="711200">
            <a:lnSpc>
              <a:spcPct val="90000"/>
            </a:lnSpc>
            <a:spcBef>
              <a:spcPct val="0"/>
            </a:spcBef>
            <a:spcAft>
              <a:spcPct val="15000"/>
            </a:spcAft>
            <a:buChar char="•"/>
          </a:pPr>
          <a:r>
            <a:rPr lang="en-GB" sz="1600" kern="1200"/>
            <a:t>The management structure is clear and well-structured with a Supervisory Board that guarantee an adequate balance between scientific and technological training. </a:t>
          </a:r>
        </a:p>
        <a:p>
          <a:pPr marL="171450" lvl="1" indent="-171450" algn="l" defTabSz="711200">
            <a:lnSpc>
              <a:spcPct val="90000"/>
            </a:lnSpc>
            <a:spcBef>
              <a:spcPct val="0"/>
            </a:spcBef>
            <a:spcAft>
              <a:spcPct val="15000"/>
            </a:spcAft>
            <a:buChar char="•"/>
          </a:pPr>
          <a:r>
            <a:rPr lang="en-GB" sz="1600" kern="1200"/>
            <a:t>The management plan offers a realistic problem-solving mechanism in the event of disputes between partners with the creation of an External Advisory Committee.</a:t>
          </a:r>
        </a:p>
        <a:p>
          <a:pPr marL="171450" lvl="1" indent="-171450" algn="l" defTabSz="711200">
            <a:lnSpc>
              <a:spcPct val="90000"/>
            </a:lnSpc>
            <a:spcBef>
              <a:spcPct val="0"/>
            </a:spcBef>
            <a:spcAft>
              <a:spcPct val="15000"/>
            </a:spcAft>
            <a:buChar char="•"/>
          </a:pPr>
          <a:r>
            <a:rPr lang="en-GB" sz="1600" kern="1200"/>
            <a:t>The progress monitoring mechanisms and evaluation of individual projects are clearly presented.</a:t>
          </a:r>
        </a:p>
      </dsp:txBody>
      <dsp:txXfrm>
        <a:off x="54" y="466518"/>
        <a:ext cx="5197092" cy="4392000"/>
      </dsp:txXfrm>
    </dsp:sp>
    <dsp:sp modelId="{8F70F84D-C9A4-4312-88A1-0B095E9634E2}">
      <dsp:nvSpPr>
        <dsp:cNvPr id="0" name=""/>
        <dsp:cNvSpPr/>
      </dsp:nvSpPr>
      <dsp:spPr>
        <a:xfrm>
          <a:off x="5924739" y="5718"/>
          <a:ext cx="5197092" cy="460800"/>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Weaknesses</a:t>
          </a:r>
        </a:p>
      </dsp:txBody>
      <dsp:txXfrm>
        <a:off x="5924739" y="5718"/>
        <a:ext cx="5197092" cy="460800"/>
      </dsp:txXfrm>
    </dsp:sp>
    <dsp:sp modelId="{C28EFF8F-7001-4523-A01A-A979D6CB1F59}">
      <dsp:nvSpPr>
        <dsp:cNvPr id="0" name=""/>
        <dsp:cNvSpPr/>
      </dsp:nvSpPr>
      <dsp:spPr>
        <a:xfrm>
          <a:off x="5924739" y="466518"/>
          <a:ext cx="5197092" cy="4392000"/>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The procedure for awarding doctoral degrees is not clearly presented.</a:t>
          </a:r>
        </a:p>
        <a:p>
          <a:pPr marL="171450" lvl="1" indent="-171450" algn="l" defTabSz="711200">
            <a:lnSpc>
              <a:spcPct val="90000"/>
            </a:lnSpc>
            <a:spcBef>
              <a:spcPct val="0"/>
            </a:spcBef>
            <a:spcAft>
              <a:spcPct val="15000"/>
            </a:spcAft>
            <a:buChar char="•"/>
          </a:pPr>
          <a:r>
            <a:rPr lang="en-GB" sz="1600" kern="1200"/>
            <a:t>The complementarity of the partners is not sufficiently demonstrated.</a:t>
          </a:r>
        </a:p>
        <a:p>
          <a:pPr marL="171450" lvl="1" indent="-171450" algn="l" defTabSz="711200">
            <a:lnSpc>
              <a:spcPct val="90000"/>
            </a:lnSpc>
            <a:spcBef>
              <a:spcPct val="0"/>
            </a:spcBef>
            <a:spcAft>
              <a:spcPct val="15000"/>
            </a:spcAft>
            <a:buChar char="•"/>
          </a:pPr>
          <a:r>
            <a:rPr lang="en-GB" sz="1600" kern="1200"/>
            <a:t>Key research facilities, infrastructure and equipment of both beneficiaries are insufficiently detailed</a:t>
          </a:r>
        </a:p>
        <a:p>
          <a:pPr marL="171450" lvl="1" indent="-171450" algn="l" defTabSz="711200">
            <a:lnSpc>
              <a:spcPct val="90000"/>
            </a:lnSpc>
            <a:spcBef>
              <a:spcPct val="0"/>
            </a:spcBef>
            <a:spcAft>
              <a:spcPct val="15000"/>
            </a:spcAft>
            <a:buChar char="•"/>
          </a:pPr>
          <a:r>
            <a:rPr lang="en-GB" sz="1600" kern="1200"/>
            <a:t>The timing in the work plan is not convincing</a:t>
          </a:r>
        </a:p>
        <a:p>
          <a:pPr marL="171450" lvl="1" indent="-171450" algn="l" defTabSz="711200">
            <a:lnSpc>
              <a:spcPct val="90000"/>
            </a:lnSpc>
            <a:spcBef>
              <a:spcPct val="0"/>
            </a:spcBef>
            <a:spcAft>
              <a:spcPct val="15000"/>
            </a:spcAft>
            <a:buChar char="•"/>
          </a:pPr>
          <a:r>
            <a:rPr lang="en-GB" sz="1600" kern="1200"/>
            <a:t>The management structure is not fully clear. It contains few bodies and relies to a large extent on individuals instead of boards/committees. The structure supporting this is not clearly explained.</a:t>
          </a:r>
        </a:p>
        <a:p>
          <a:pPr marL="171450" lvl="1" indent="-171450" algn="l" defTabSz="711200">
            <a:lnSpc>
              <a:spcPct val="90000"/>
            </a:lnSpc>
            <a:spcBef>
              <a:spcPct val="0"/>
            </a:spcBef>
            <a:spcAft>
              <a:spcPct val="15000"/>
            </a:spcAft>
            <a:buChar char="•"/>
          </a:pPr>
          <a:r>
            <a:rPr lang="en-GB" sz="1600" kern="1200"/>
            <a:t>The scientific milestones and their means of verification are not sufficiently defined.</a:t>
          </a:r>
        </a:p>
      </dsp:txBody>
      <dsp:txXfrm>
        <a:off x="5924739" y="466518"/>
        <a:ext cx="5197092" cy="439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486C-1785-4EC0-A0F7-2783CE606F54}">
      <dsp:nvSpPr>
        <dsp:cNvPr id="0" name=""/>
        <dsp:cNvSpPr/>
      </dsp:nvSpPr>
      <dsp:spPr>
        <a:xfrm>
          <a:off x="0" y="648218"/>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GB" sz="2200" kern="1200"/>
        </a:p>
        <a:p>
          <a:pPr marL="0" lvl="0" indent="0" algn="ctr" defTabSz="977900">
            <a:lnSpc>
              <a:spcPct val="90000"/>
            </a:lnSpc>
            <a:spcBef>
              <a:spcPct val="0"/>
            </a:spcBef>
            <a:spcAft>
              <a:spcPct val="35000"/>
            </a:spcAft>
            <a:buNone/>
          </a:pPr>
          <a:r>
            <a:rPr lang="en-GB" sz="2200" kern="1200"/>
            <a:t>Researchers’ training, skills and career development (all stage of career)</a:t>
          </a:r>
        </a:p>
      </dsp:txBody>
      <dsp:txXfrm>
        <a:off x="0" y="648218"/>
        <a:ext cx="3170946" cy="1902568"/>
      </dsp:txXfrm>
    </dsp:sp>
    <dsp:sp modelId="{59312B41-7049-44BE-AB51-56003472BE3C}">
      <dsp:nvSpPr>
        <dsp:cNvPr id="0" name=""/>
        <dsp:cNvSpPr/>
      </dsp:nvSpPr>
      <dsp:spPr>
        <a:xfrm>
          <a:off x="3488041" y="648218"/>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GB" sz="2200" kern="1200"/>
        </a:p>
        <a:p>
          <a:pPr marL="0" lvl="0" indent="0" algn="ctr" defTabSz="977900">
            <a:lnSpc>
              <a:spcPct val="90000"/>
            </a:lnSpc>
            <a:spcBef>
              <a:spcPct val="0"/>
            </a:spcBef>
            <a:spcAft>
              <a:spcPct val="35000"/>
            </a:spcAft>
            <a:buNone/>
          </a:pPr>
          <a:r>
            <a:rPr lang="en-GB" sz="2200" kern="1200"/>
            <a:t>Excellent research in all domains </a:t>
          </a:r>
          <a:r>
            <a:rPr lang="en-GB" sz="2200" b="1" kern="1200"/>
            <a:t>(bottom-up approach)</a:t>
          </a:r>
        </a:p>
      </dsp:txBody>
      <dsp:txXfrm>
        <a:off x="3488041" y="648218"/>
        <a:ext cx="3170946" cy="1902568"/>
      </dsp:txXfrm>
    </dsp:sp>
    <dsp:sp modelId="{13647A8C-0D7C-4913-BCCC-637B7C124FBA}">
      <dsp:nvSpPr>
        <dsp:cNvPr id="0" name=""/>
        <dsp:cNvSpPr/>
      </dsp:nvSpPr>
      <dsp:spPr>
        <a:xfrm>
          <a:off x="6976083" y="648313"/>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GB" sz="2200" kern="1200"/>
        </a:p>
        <a:p>
          <a:pPr marL="0" lvl="0" indent="0" algn="ctr" defTabSz="977900">
            <a:lnSpc>
              <a:spcPct val="90000"/>
            </a:lnSpc>
            <a:spcBef>
              <a:spcPct val="0"/>
            </a:spcBef>
            <a:spcAft>
              <a:spcPct val="35000"/>
            </a:spcAft>
            <a:buNone/>
          </a:pPr>
          <a:r>
            <a:rPr lang="en-GB" sz="2200" kern="1200"/>
            <a:t>International, Intersectoral &amp; Interdisciplinary mobility </a:t>
          </a:r>
        </a:p>
        <a:p>
          <a:pPr marL="0" lvl="0" indent="0" algn="ctr" defTabSz="977900">
            <a:lnSpc>
              <a:spcPct val="90000"/>
            </a:lnSpc>
            <a:spcBef>
              <a:spcPct val="0"/>
            </a:spcBef>
            <a:spcAft>
              <a:spcPct val="35000"/>
            </a:spcAft>
            <a:buNone/>
          </a:pPr>
          <a:r>
            <a:rPr lang="en-GB" sz="2200" b="1" kern="1200"/>
            <a:t>(the three ‘I’)</a:t>
          </a:r>
        </a:p>
      </dsp:txBody>
      <dsp:txXfrm>
        <a:off x="6976083" y="648313"/>
        <a:ext cx="3170946" cy="1902568"/>
      </dsp:txXfrm>
    </dsp:sp>
    <dsp:sp modelId="{F4CE7112-01D6-4BE3-AC97-D098539DEE74}">
      <dsp:nvSpPr>
        <dsp:cNvPr id="0" name=""/>
        <dsp:cNvSpPr/>
      </dsp:nvSpPr>
      <dsp:spPr>
        <a:xfrm>
          <a:off x="0" y="2867880"/>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Attractive working and employment conditions</a:t>
          </a:r>
        </a:p>
      </dsp:txBody>
      <dsp:txXfrm>
        <a:off x="0" y="2867880"/>
        <a:ext cx="3170946" cy="1902568"/>
      </dsp:txXfrm>
    </dsp:sp>
    <dsp:sp modelId="{A77A2B81-EEA6-4AAB-8464-00E0B6EE3945}">
      <dsp:nvSpPr>
        <dsp:cNvPr id="0" name=""/>
        <dsp:cNvSpPr/>
      </dsp:nvSpPr>
      <dsp:spPr>
        <a:xfrm>
          <a:off x="3488041" y="2867880"/>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GB" sz="2200" kern="1200"/>
        </a:p>
        <a:p>
          <a:pPr marL="0" lvl="0" indent="0" algn="ctr" defTabSz="977900">
            <a:lnSpc>
              <a:spcPct val="90000"/>
            </a:lnSpc>
            <a:spcBef>
              <a:spcPct val="0"/>
            </a:spcBef>
            <a:spcAft>
              <a:spcPct val="35000"/>
            </a:spcAft>
            <a:buNone/>
          </a:pPr>
          <a:r>
            <a:rPr lang="en-GB" sz="2200" kern="1200"/>
            <a:t>Structuring impact on organisations through excellent programmes</a:t>
          </a:r>
        </a:p>
      </dsp:txBody>
      <dsp:txXfrm>
        <a:off x="3488041" y="2867880"/>
        <a:ext cx="3170946" cy="1902568"/>
      </dsp:txXfrm>
    </dsp:sp>
    <dsp:sp modelId="{82A63E45-E561-4231-8AAB-464D641537EA}">
      <dsp:nvSpPr>
        <dsp:cNvPr id="0" name=""/>
        <dsp:cNvSpPr/>
      </dsp:nvSpPr>
      <dsp:spPr>
        <a:xfrm>
          <a:off x="6976083" y="2867880"/>
          <a:ext cx="3170946" cy="1902568"/>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Strong collaboration with industry and SMEs</a:t>
          </a:r>
        </a:p>
      </dsp:txBody>
      <dsp:txXfrm>
        <a:off x="6976083" y="2867880"/>
        <a:ext cx="3170946" cy="1902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396CF-5436-4D66-B983-A758ADEFFD20}">
      <dsp:nvSpPr>
        <dsp:cNvPr id="0" name=""/>
        <dsp:cNvSpPr/>
      </dsp:nvSpPr>
      <dsp:spPr>
        <a:xfrm>
          <a:off x="-14727" y="7300"/>
          <a:ext cx="6934446" cy="131171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62969D25-A366-4AE2-B19A-4633823F5EF7}">
      <dsp:nvSpPr>
        <dsp:cNvPr id="0" name=""/>
        <dsp:cNvSpPr/>
      </dsp:nvSpPr>
      <dsp:spPr>
        <a:xfrm>
          <a:off x="382068" y="302437"/>
          <a:ext cx="721445" cy="7214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BA5CE-FCC6-4BF7-9622-248F9FA7DA1B}">
      <dsp:nvSpPr>
        <dsp:cNvPr id="0" name=""/>
        <dsp:cNvSpPr/>
      </dsp:nvSpPr>
      <dsp:spPr>
        <a:xfrm>
          <a:off x="1517999" y="138000"/>
          <a:ext cx="5416446" cy="131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24" tIns="138824" rIns="138824" bIns="138824" numCol="1" spcCol="1270" anchor="ctr" anchorCtr="0">
          <a:noAutofit/>
        </a:bodyPr>
        <a:lstStyle/>
        <a:p>
          <a:pPr marL="0" lvl="0" indent="0" algn="l" defTabSz="711200" rtl="0">
            <a:lnSpc>
              <a:spcPct val="90000"/>
            </a:lnSpc>
            <a:spcBef>
              <a:spcPct val="0"/>
            </a:spcBef>
            <a:spcAft>
              <a:spcPct val="35000"/>
            </a:spcAft>
            <a:buNone/>
          </a:pPr>
          <a:r>
            <a:rPr lang="en-GB" sz="1600" b="1" kern="1200">
              <a:solidFill>
                <a:schemeClr val="accent5">
                  <a:lumMod val="49000"/>
                </a:schemeClr>
              </a:solidFill>
            </a:rPr>
            <a:t>A collaborative research project implemented through individual PhD projects</a:t>
          </a:r>
          <a:r>
            <a:rPr lang="en-GB" sz="1600" b="1" kern="1200">
              <a:solidFill>
                <a:schemeClr val="accent5">
                  <a:lumMod val="49000"/>
                </a:schemeClr>
              </a:solidFill>
              <a:latin typeface="Arial" panose="020B0604020202020204"/>
            </a:rPr>
            <a:t> – one consortium!</a:t>
          </a:r>
          <a:r>
            <a:rPr lang="en-GB" sz="1600" b="1" kern="1200">
              <a:solidFill>
                <a:schemeClr val="accent5">
                  <a:lumMod val="49000"/>
                </a:schemeClr>
              </a:solidFill>
            </a:rPr>
            <a:t> </a:t>
          </a:r>
          <a:endParaRPr lang="en-US" sz="1400" kern="1200">
            <a:solidFill>
              <a:schemeClr val="accent5">
                <a:lumMod val="49000"/>
              </a:schemeClr>
            </a:solidFill>
          </a:endParaRPr>
        </a:p>
        <a:p>
          <a:pPr marL="0" lvl="0" indent="0" algn="l" defTabSz="711200">
            <a:lnSpc>
              <a:spcPct val="90000"/>
            </a:lnSpc>
            <a:spcBef>
              <a:spcPct val="0"/>
            </a:spcBef>
            <a:spcAft>
              <a:spcPct val="35000"/>
            </a:spcAft>
            <a:buNone/>
          </a:pPr>
          <a:endParaRPr lang="en-US" sz="1400" kern="1200">
            <a:solidFill>
              <a:schemeClr val="accent5">
                <a:lumMod val="49000"/>
              </a:schemeClr>
            </a:solidFill>
          </a:endParaRPr>
        </a:p>
      </dsp:txBody>
      <dsp:txXfrm>
        <a:off x="1517999" y="138000"/>
        <a:ext cx="5416446" cy="1311719"/>
      </dsp:txXfrm>
    </dsp:sp>
    <dsp:sp modelId="{0C0F4D52-DC11-492A-9535-66F4804A90AE}">
      <dsp:nvSpPr>
        <dsp:cNvPr id="0" name=""/>
        <dsp:cNvSpPr/>
      </dsp:nvSpPr>
      <dsp:spPr>
        <a:xfrm>
          <a:off x="-14727" y="1646949"/>
          <a:ext cx="6934446" cy="1311719"/>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70BC328E-42E2-4229-8C54-98AC25671ADF}">
      <dsp:nvSpPr>
        <dsp:cNvPr id="0" name=""/>
        <dsp:cNvSpPr/>
      </dsp:nvSpPr>
      <dsp:spPr>
        <a:xfrm>
          <a:off x="382068" y="1942086"/>
          <a:ext cx="721445" cy="7214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B1CDFD-BDC6-4515-8FB3-3B08AD3FD59F}">
      <dsp:nvSpPr>
        <dsp:cNvPr id="0" name=""/>
        <dsp:cNvSpPr/>
      </dsp:nvSpPr>
      <dsp:spPr>
        <a:xfrm>
          <a:off x="1467891" y="1754654"/>
          <a:ext cx="5481281" cy="131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24" tIns="138824" rIns="138824" bIns="138824" numCol="1" spcCol="1270" anchor="ctr" anchorCtr="0">
          <a:noAutofit/>
        </a:bodyPr>
        <a:lstStyle/>
        <a:p>
          <a:pPr marL="0" lvl="0" indent="0" algn="l" defTabSz="711200">
            <a:lnSpc>
              <a:spcPct val="100000"/>
            </a:lnSpc>
            <a:spcBef>
              <a:spcPct val="0"/>
            </a:spcBef>
            <a:spcAft>
              <a:spcPct val="35000"/>
            </a:spcAft>
            <a:buNone/>
          </a:pPr>
          <a:r>
            <a:rPr lang="en-GB" sz="1600" b="1" kern="1200">
              <a:solidFill>
                <a:schemeClr val="accent5">
                  <a:lumMod val="49000"/>
                </a:schemeClr>
              </a:solidFill>
            </a:rPr>
            <a:t>The consortia should be multidisciplinary, multisectoral and international</a:t>
          </a:r>
          <a:r>
            <a:rPr lang="en-GB" sz="1600" b="1" kern="1200">
              <a:solidFill>
                <a:schemeClr val="accent5">
                  <a:lumMod val="49000"/>
                </a:schemeClr>
              </a:solidFill>
              <a:latin typeface="Arial" panose="020B0604020202020204"/>
            </a:rPr>
            <a:t>.</a:t>
          </a:r>
          <a:br>
            <a:rPr lang="en-GB" sz="1600" b="1" kern="1200">
              <a:solidFill>
                <a:schemeClr val="accent5">
                  <a:lumMod val="49000"/>
                </a:schemeClr>
              </a:solidFill>
            </a:rPr>
          </a:br>
          <a:endParaRPr lang="en-US" sz="1600" b="0" kern="1200">
            <a:solidFill>
              <a:schemeClr val="accent5">
                <a:lumMod val="49000"/>
              </a:schemeClr>
            </a:solidFill>
          </a:endParaRPr>
        </a:p>
      </dsp:txBody>
      <dsp:txXfrm>
        <a:off x="1467891" y="1754654"/>
        <a:ext cx="5481281" cy="1311719"/>
      </dsp:txXfrm>
    </dsp:sp>
    <dsp:sp modelId="{9EAD4F62-FE3B-47BF-A47E-D79BDB3872B6}">
      <dsp:nvSpPr>
        <dsp:cNvPr id="0" name=""/>
        <dsp:cNvSpPr/>
      </dsp:nvSpPr>
      <dsp:spPr>
        <a:xfrm>
          <a:off x="-14727" y="3286598"/>
          <a:ext cx="6934446" cy="1311719"/>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211CE8A7-FE13-4D03-BF67-2615447DE92D}">
      <dsp:nvSpPr>
        <dsp:cNvPr id="0" name=""/>
        <dsp:cNvSpPr/>
      </dsp:nvSpPr>
      <dsp:spPr>
        <a:xfrm>
          <a:off x="382068" y="3581735"/>
          <a:ext cx="721445" cy="7214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D5362-1D76-404E-80B1-F3AD6D06025C}">
      <dsp:nvSpPr>
        <dsp:cNvPr id="0" name=""/>
        <dsp:cNvSpPr/>
      </dsp:nvSpPr>
      <dsp:spPr>
        <a:xfrm>
          <a:off x="1500308" y="3286598"/>
          <a:ext cx="5416446" cy="131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24" tIns="138824" rIns="138824" bIns="138824" numCol="1" spcCol="1270" anchor="ctr" anchorCtr="0">
          <a:noAutofit/>
        </a:bodyPr>
        <a:lstStyle/>
        <a:p>
          <a:pPr marL="0" lvl="0" indent="0" algn="l" defTabSz="711200">
            <a:lnSpc>
              <a:spcPct val="100000"/>
            </a:lnSpc>
            <a:spcBef>
              <a:spcPct val="0"/>
            </a:spcBef>
            <a:spcAft>
              <a:spcPct val="35000"/>
            </a:spcAft>
            <a:buNone/>
          </a:pPr>
          <a:r>
            <a:rPr lang="en-US" sz="1600" b="0" kern="1200">
              <a:solidFill>
                <a:schemeClr val="accent5">
                  <a:lumMod val="49000"/>
                </a:schemeClr>
              </a:solidFill>
            </a:rPr>
            <a:t>The aim is to</a:t>
          </a:r>
          <a:r>
            <a:rPr lang="en-US" sz="1600" b="1" kern="1200">
              <a:solidFill>
                <a:schemeClr val="accent5">
                  <a:lumMod val="49000"/>
                </a:schemeClr>
              </a:solidFill>
            </a:rPr>
            <a:t> train creative, entrepreneurial, innovative and resilient doctoral candidates, </a:t>
          </a:r>
          <a:r>
            <a:rPr lang="en-US" sz="1600" b="0" kern="1200">
              <a:solidFill>
                <a:schemeClr val="accent5">
                  <a:lumMod val="49000"/>
                </a:schemeClr>
              </a:solidFill>
            </a:rPr>
            <a:t>while undertaking a shared research project</a:t>
          </a:r>
          <a:r>
            <a:rPr lang="en-US" sz="1600" b="0" kern="1200">
              <a:solidFill>
                <a:schemeClr val="accent5">
                  <a:lumMod val="49000"/>
                </a:schemeClr>
              </a:solidFill>
              <a:latin typeface="Arial" panose="020B0604020202020204"/>
            </a:rPr>
            <a:t>.</a:t>
          </a:r>
          <a:endParaRPr lang="en-US" sz="1600" b="0" kern="1200">
            <a:solidFill>
              <a:schemeClr val="accent5">
                <a:lumMod val="49000"/>
              </a:schemeClr>
            </a:solidFill>
          </a:endParaRPr>
        </a:p>
      </dsp:txBody>
      <dsp:txXfrm>
        <a:off x="1500308" y="3286598"/>
        <a:ext cx="5416446" cy="1311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ACF03-F382-4B08-8292-AD23687DB18F}">
      <dsp:nvSpPr>
        <dsp:cNvPr id="0" name=""/>
        <dsp:cNvSpPr/>
      </dsp:nvSpPr>
      <dsp:spPr>
        <a:xfrm>
          <a:off x="1383" y="837084"/>
          <a:ext cx="2698537" cy="26985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8509" tIns="19050" rIns="148509" bIns="19050" numCol="1" spcCol="1270" anchor="ctr" anchorCtr="0">
          <a:noAutofit/>
        </a:bodyPr>
        <a:lstStyle/>
        <a:p>
          <a:pPr marL="0" lvl="0" indent="0" algn="ctr" defTabSz="666750" rtl="0">
            <a:lnSpc>
              <a:spcPct val="90000"/>
            </a:lnSpc>
            <a:spcBef>
              <a:spcPct val="0"/>
            </a:spcBef>
            <a:spcAft>
              <a:spcPct val="35000"/>
            </a:spcAft>
            <a:buNone/>
          </a:pPr>
          <a:r>
            <a:rPr lang="en-GB" sz="1500" kern="1200">
              <a:solidFill>
                <a:schemeClr val="bg1"/>
              </a:solidFill>
              <a:latin typeface="+mn-lt"/>
              <a:ea typeface="Calibri"/>
              <a:cs typeface="Calibri"/>
            </a:rPr>
            <a:t> </a:t>
          </a:r>
          <a:r>
            <a:rPr lang="en-GB" sz="1500" b="1" kern="1200">
              <a:solidFill>
                <a:schemeClr val="bg1"/>
              </a:solidFill>
              <a:latin typeface="+mn-lt"/>
              <a:ea typeface="Calibri"/>
              <a:cs typeface="Calibri"/>
            </a:rPr>
            <a:t>Min 3 beneficiaries</a:t>
          </a:r>
          <a:r>
            <a:rPr lang="en-GB" sz="1500" b="0" kern="1200">
              <a:solidFill>
                <a:schemeClr val="bg1"/>
              </a:solidFill>
              <a:latin typeface="+mn-lt"/>
              <a:ea typeface="Calibri"/>
              <a:cs typeface="Calibri"/>
            </a:rPr>
            <a:t> </a:t>
          </a:r>
          <a:r>
            <a:rPr lang="en-GB" sz="1500" kern="1200">
              <a:solidFill>
                <a:schemeClr val="bg1"/>
              </a:solidFill>
              <a:latin typeface="+mn-lt"/>
              <a:ea typeface="Calibri"/>
              <a:cs typeface="Calibri"/>
            </a:rPr>
            <a:t>in EU MS/ACs - one of which must be from an EU MS</a:t>
          </a:r>
          <a:endParaRPr lang="en-GB" sz="1500" kern="1200">
            <a:solidFill>
              <a:schemeClr val="bg1"/>
            </a:solidFill>
            <a:latin typeface="+mn-lt"/>
          </a:endParaRPr>
        </a:p>
      </dsp:txBody>
      <dsp:txXfrm>
        <a:off x="396575" y="1232276"/>
        <a:ext cx="1908153" cy="1908153"/>
      </dsp:txXfrm>
    </dsp:sp>
    <dsp:sp modelId="{5D5A5F5E-2D02-4790-BA4A-5D47C6055159}">
      <dsp:nvSpPr>
        <dsp:cNvPr id="0" name=""/>
        <dsp:cNvSpPr/>
      </dsp:nvSpPr>
      <dsp:spPr>
        <a:xfrm>
          <a:off x="2160213" y="837084"/>
          <a:ext cx="2698537" cy="2698537"/>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8509" tIns="19050" rIns="148509" bIns="19050" numCol="1" spcCol="1270" anchor="ctr" anchorCtr="0">
          <a:noAutofit/>
        </a:bodyPr>
        <a:lstStyle/>
        <a:p>
          <a:pPr marL="0" lvl="0" indent="0" algn="ctr" defTabSz="666750" rtl="0">
            <a:lnSpc>
              <a:spcPct val="90000"/>
            </a:lnSpc>
            <a:spcBef>
              <a:spcPct val="0"/>
            </a:spcBef>
            <a:spcAft>
              <a:spcPct val="35000"/>
            </a:spcAft>
            <a:buNone/>
          </a:pPr>
          <a:r>
            <a:rPr lang="en-GB" sz="1500" kern="1200">
              <a:solidFill>
                <a:schemeClr val="bg1"/>
              </a:solidFill>
              <a:latin typeface="+mn-lt"/>
            </a:rPr>
            <a:t> </a:t>
          </a:r>
          <a:r>
            <a:rPr lang="en-GB" sz="1500" b="1" kern="1200">
              <a:solidFill>
                <a:schemeClr val="bg1"/>
              </a:solidFill>
              <a:latin typeface="+mn-lt"/>
              <a:ea typeface="Calibri"/>
              <a:cs typeface="Calibri"/>
            </a:rPr>
            <a:t>Only beneficiaries</a:t>
          </a:r>
          <a:r>
            <a:rPr lang="en-GB" sz="1500" kern="1200">
              <a:solidFill>
                <a:schemeClr val="bg1"/>
              </a:solidFill>
              <a:latin typeface="+mn-lt"/>
              <a:ea typeface="Calibri"/>
              <a:cs typeface="Calibri"/>
            </a:rPr>
            <a:t> can recruit PhD students.</a:t>
          </a:r>
          <a:endParaRPr lang="en-GB" sz="1500" kern="1200">
            <a:solidFill>
              <a:schemeClr val="bg1"/>
            </a:solidFill>
            <a:latin typeface="+mn-lt"/>
          </a:endParaRPr>
        </a:p>
      </dsp:txBody>
      <dsp:txXfrm>
        <a:off x="2555405" y="1232276"/>
        <a:ext cx="1908153" cy="1908153"/>
      </dsp:txXfrm>
    </dsp:sp>
    <dsp:sp modelId="{C11A0119-47A9-4F20-8F10-D06791E8345B}">
      <dsp:nvSpPr>
        <dsp:cNvPr id="0" name=""/>
        <dsp:cNvSpPr/>
      </dsp:nvSpPr>
      <dsp:spPr>
        <a:xfrm>
          <a:off x="4319043" y="837084"/>
          <a:ext cx="2698537" cy="2698537"/>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8509" tIns="19050" rIns="148509" bIns="19050" numCol="1" spcCol="1270" anchor="ctr" anchorCtr="0">
          <a:noAutofit/>
        </a:bodyPr>
        <a:lstStyle/>
        <a:p>
          <a:pPr marL="0" lvl="0" indent="0" algn="ctr" defTabSz="666750" rtl="0">
            <a:lnSpc>
              <a:spcPct val="90000"/>
            </a:lnSpc>
            <a:spcBef>
              <a:spcPct val="0"/>
            </a:spcBef>
            <a:spcAft>
              <a:spcPct val="35000"/>
            </a:spcAft>
            <a:buNone/>
          </a:pPr>
          <a:r>
            <a:rPr lang="en-GB" sz="1500" kern="1200">
              <a:solidFill>
                <a:schemeClr val="bg1"/>
              </a:solidFill>
              <a:latin typeface="+mn-lt"/>
            </a:rPr>
            <a:t> </a:t>
          </a:r>
          <a:r>
            <a:rPr lang="en-GB" sz="1500" kern="1200">
              <a:solidFill>
                <a:schemeClr val="bg1"/>
              </a:solidFill>
              <a:latin typeface="+mn-lt"/>
              <a:ea typeface="Calibri"/>
              <a:cs typeface="Calibri"/>
            </a:rPr>
            <a:t>Each beneficiary must recruit, host at their premises and supervise </a:t>
          </a:r>
          <a:r>
            <a:rPr lang="en-GB" sz="1500" b="1" kern="1200">
              <a:solidFill>
                <a:schemeClr val="bg1"/>
              </a:solidFill>
              <a:latin typeface="+mn-lt"/>
              <a:ea typeface="Calibri"/>
              <a:cs typeface="Calibri"/>
            </a:rPr>
            <a:t>at least 1 researcher</a:t>
          </a:r>
          <a:r>
            <a:rPr lang="en-GB" sz="1500" kern="1200">
              <a:solidFill>
                <a:schemeClr val="bg1"/>
              </a:solidFill>
              <a:latin typeface="Calibri"/>
              <a:ea typeface="Calibri"/>
              <a:cs typeface="Calibri"/>
            </a:rPr>
            <a:t>.</a:t>
          </a:r>
        </a:p>
      </dsp:txBody>
      <dsp:txXfrm>
        <a:off x="4714235" y="1232276"/>
        <a:ext cx="1908153" cy="1908153"/>
      </dsp:txXfrm>
    </dsp:sp>
    <dsp:sp modelId="{2E80E655-93EA-4A0E-A477-754DDB067C27}">
      <dsp:nvSpPr>
        <dsp:cNvPr id="0" name=""/>
        <dsp:cNvSpPr/>
      </dsp:nvSpPr>
      <dsp:spPr>
        <a:xfrm>
          <a:off x="6477873" y="837084"/>
          <a:ext cx="2698537" cy="2698537"/>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8509" tIns="19050" rIns="148509" bIns="19050"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bg1"/>
              </a:solidFill>
              <a:latin typeface="+mn-lt"/>
              <a:ea typeface="Calibri"/>
              <a:cs typeface="Calibri"/>
            </a:rPr>
            <a:t> </a:t>
          </a:r>
          <a:r>
            <a:rPr lang="en-GB" sz="1500" b="1" kern="1200">
              <a:solidFill>
                <a:schemeClr val="bg1"/>
              </a:solidFill>
              <a:latin typeface="+mn-lt"/>
            </a:rPr>
            <a:t>Not more than 40% of the EU contribution may be allocated to beneficiaries in the same countr</a:t>
          </a:r>
          <a:r>
            <a:rPr lang="en-GB" sz="1500" kern="1200">
              <a:solidFill>
                <a:schemeClr val="bg1"/>
              </a:solidFill>
              <a:latin typeface="+mn-lt"/>
            </a:rPr>
            <a:t>y or to a single international organisation</a:t>
          </a:r>
          <a:r>
            <a:rPr lang="en-GB" sz="1500" kern="1200">
              <a:solidFill>
                <a:schemeClr val="bg1"/>
              </a:solidFill>
              <a:latin typeface="+mn-lt"/>
              <a:ea typeface="Calibri"/>
              <a:cs typeface="Arial"/>
            </a:rPr>
            <a:t>.</a:t>
          </a:r>
          <a:endParaRPr lang="en-GB" sz="1500" kern="1200">
            <a:solidFill>
              <a:schemeClr val="bg1"/>
            </a:solidFill>
            <a:latin typeface="+mn-lt"/>
            <a:ea typeface="Calibri"/>
            <a:cs typeface="Calibri"/>
          </a:endParaRPr>
        </a:p>
      </dsp:txBody>
      <dsp:txXfrm>
        <a:off x="6873065" y="1232276"/>
        <a:ext cx="1908153" cy="1908153"/>
      </dsp:txXfrm>
    </dsp:sp>
    <dsp:sp modelId="{5207C809-EBF9-47C6-BC3B-57D1F681DE6A}">
      <dsp:nvSpPr>
        <dsp:cNvPr id="0" name=""/>
        <dsp:cNvSpPr/>
      </dsp:nvSpPr>
      <dsp:spPr>
        <a:xfrm>
          <a:off x="8636702" y="837084"/>
          <a:ext cx="2698537" cy="2698537"/>
        </a:xfrm>
        <a:prstGeom prst="ellipse">
          <a:avLst/>
        </a:prstGeom>
        <a:solidFill>
          <a:srgbClr val="CC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8509" tIns="19050" rIns="148509" bIns="19050" numCol="1" spcCol="1270" anchor="ctr" anchorCtr="0">
          <a:noAutofit/>
        </a:bodyPr>
        <a:lstStyle/>
        <a:p>
          <a:pPr marL="0" lvl="0" indent="0" algn="ctr" defTabSz="666750" rtl="0">
            <a:lnSpc>
              <a:spcPct val="90000"/>
            </a:lnSpc>
            <a:spcBef>
              <a:spcPct val="0"/>
            </a:spcBef>
            <a:spcAft>
              <a:spcPct val="35000"/>
            </a:spcAft>
            <a:buNone/>
          </a:pPr>
          <a:r>
            <a:rPr lang="en-GB" sz="1500" kern="1200">
              <a:solidFill>
                <a:schemeClr val="bg1"/>
              </a:solidFill>
              <a:latin typeface="+mn-lt"/>
              <a:ea typeface="Calibri"/>
              <a:cs typeface="Calibri"/>
            </a:rPr>
            <a:t> Vacancies on </a:t>
          </a:r>
          <a:r>
            <a:rPr lang="en-GB" sz="1500" b="1" kern="1200">
              <a:solidFill>
                <a:schemeClr val="bg1"/>
              </a:solidFill>
              <a:latin typeface="+mn-lt"/>
              <a:ea typeface="Calibri"/>
              <a:cs typeface="Calibri"/>
            </a:rPr>
            <a:t>EURAXESS </a:t>
          </a:r>
          <a:r>
            <a:rPr lang="en-GB" sz="1500" kern="1200">
              <a:solidFill>
                <a:schemeClr val="bg1"/>
              </a:solidFill>
              <a:latin typeface="+mn-lt"/>
              <a:ea typeface="Calibri"/>
              <a:cs typeface="Calibri"/>
            </a:rPr>
            <a:t> </a:t>
          </a:r>
          <a:br>
            <a:rPr lang="en-GB" sz="1500" kern="1200">
              <a:solidFill>
                <a:schemeClr val="bg1"/>
              </a:solidFill>
              <a:latin typeface="+mn-lt"/>
              <a:ea typeface="Calibri"/>
              <a:cs typeface="Calibri"/>
            </a:rPr>
          </a:br>
          <a:r>
            <a:rPr lang="en-GB" sz="1500" kern="1200">
              <a:solidFill>
                <a:schemeClr val="bg1"/>
              </a:solidFill>
              <a:latin typeface="+mn-lt"/>
              <a:ea typeface="Calibri"/>
              <a:cs typeface="Calibri"/>
            </a:rPr>
            <a:t>- </a:t>
          </a:r>
          <a:r>
            <a:rPr lang="en-GB" sz="1500" kern="1200">
              <a:solidFill>
                <a:schemeClr val="bg1"/>
              </a:solidFill>
              <a:latin typeface="+mn-lt"/>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My EURAXESS | EURAXESS (europa.eu)</a:t>
          </a:r>
          <a:endParaRPr lang="en-GB" sz="1500" kern="1200">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endParaRPr>
        </a:p>
      </dsp:txBody>
      <dsp:txXfrm>
        <a:off x="9031894" y="1232276"/>
        <a:ext cx="1908153" cy="19081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2B285-8FE2-47B1-AC63-3128CD275846}">
      <dsp:nvSpPr>
        <dsp:cNvPr id="0" name=""/>
        <dsp:cNvSpPr/>
      </dsp:nvSpPr>
      <dsp:spPr>
        <a:xfrm>
          <a:off x="3608" y="389120"/>
          <a:ext cx="3518493" cy="6330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GB" sz="1700" kern="1200">
              <a:latin typeface="Arial" panose="020B0604020202020204"/>
            </a:rPr>
            <a:t> </a:t>
          </a:r>
          <a:r>
            <a:rPr lang="en-GB" sz="1700" b="1" kern="1200">
              <a:solidFill>
                <a:srgbClr val="444444"/>
              </a:solidFill>
              <a:latin typeface="Calibri"/>
              <a:ea typeface="Calibri"/>
              <a:cs typeface="Calibri"/>
            </a:rPr>
            <a:t>D</a:t>
          </a:r>
          <a:r>
            <a:rPr lang="en-GB" sz="1700" b="1" kern="1200">
              <a:solidFill>
                <a:schemeClr val="tx1">
                  <a:lumMod val="49000"/>
                </a:schemeClr>
              </a:solidFill>
              <a:latin typeface="Calibri"/>
              <a:ea typeface="Calibri"/>
              <a:cs typeface="Calibri"/>
            </a:rPr>
            <a:t>octoral Network (STANDARD DN)</a:t>
          </a:r>
        </a:p>
      </dsp:txBody>
      <dsp:txXfrm>
        <a:off x="3608" y="389120"/>
        <a:ext cx="3518493" cy="633005"/>
      </dsp:txXfrm>
    </dsp:sp>
    <dsp:sp modelId="{5994A91B-8A2A-4D76-A04F-6FE54BF9EF2F}">
      <dsp:nvSpPr>
        <dsp:cNvPr id="0" name=""/>
        <dsp:cNvSpPr/>
      </dsp:nvSpPr>
      <dsp:spPr>
        <a:xfrm>
          <a:off x="3608" y="1022126"/>
          <a:ext cx="3518493" cy="35742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Innovative doctoral training in </a:t>
          </a:r>
          <a:r>
            <a:rPr lang="en-GB" sz="1700" b="1" kern="1200">
              <a:solidFill>
                <a:schemeClr val="tx1">
                  <a:lumMod val="49000"/>
                </a:schemeClr>
              </a:solidFill>
              <a:latin typeface="Calibri"/>
              <a:ea typeface="Calibri"/>
              <a:cs typeface="Calibri"/>
            </a:rPr>
            <a:t>academia and/or industry </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Project duration: </a:t>
          </a:r>
          <a:r>
            <a:rPr lang="en-GB" sz="1700" b="1" kern="1200">
              <a:solidFill>
                <a:schemeClr val="tx1">
                  <a:lumMod val="49000"/>
                </a:schemeClr>
              </a:solidFill>
              <a:latin typeface="Calibri"/>
              <a:ea typeface="Calibri"/>
              <a:cs typeface="Calibri"/>
            </a:rPr>
            <a:t>max.</a:t>
          </a:r>
          <a:r>
            <a:rPr lang="en-GB" sz="1700" b="0" kern="1200">
              <a:solidFill>
                <a:schemeClr val="tx1">
                  <a:lumMod val="49000"/>
                </a:schemeClr>
              </a:solidFill>
              <a:latin typeface="Calibri"/>
              <a:ea typeface="Calibri"/>
              <a:cs typeface="Calibri"/>
            </a:rPr>
            <a:t> </a:t>
          </a:r>
          <a:r>
            <a:rPr lang="en-GB" sz="1700" b="1" kern="1200">
              <a:solidFill>
                <a:schemeClr val="tx1">
                  <a:lumMod val="49000"/>
                </a:schemeClr>
              </a:solidFill>
              <a:latin typeface="Calibri"/>
              <a:ea typeface="Calibri"/>
              <a:cs typeface="Calibri"/>
            </a:rPr>
            <a:t>48 months</a:t>
          </a:r>
          <a:endParaRPr lang="en-US" sz="1700" b="0"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PhD duration: </a:t>
          </a:r>
          <a:r>
            <a:rPr lang="en-GB" sz="1700" b="1" kern="1200">
              <a:solidFill>
                <a:schemeClr val="tx1">
                  <a:lumMod val="49000"/>
                </a:schemeClr>
              </a:solidFill>
              <a:latin typeface="Calibri"/>
              <a:ea typeface="Calibri"/>
              <a:cs typeface="Calibri"/>
            </a:rPr>
            <a:t>min. 3/ max. 36 months</a:t>
          </a:r>
          <a:endParaRPr lang="en-GB" sz="1700" b="1" kern="1200">
            <a:solidFill>
              <a:schemeClr val="tx1">
                <a:lumMod val="49000"/>
              </a:schemeClr>
            </a:solidFill>
          </a:endParaRPr>
        </a:p>
        <a:p>
          <a:pPr marL="171450" lvl="1" indent="-171450" algn="l" defTabSz="755650" rtl="0">
            <a:lnSpc>
              <a:spcPct val="90000"/>
            </a:lnSpc>
            <a:spcBef>
              <a:spcPct val="0"/>
            </a:spcBef>
            <a:spcAft>
              <a:spcPct val="15000"/>
            </a:spcAft>
            <a:buChar char="•"/>
          </a:pPr>
          <a:r>
            <a:rPr lang="en-GB" sz="1700" b="1" kern="1200">
              <a:solidFill>
                <a:schemeClr val="tx1">
                  <a:lumMod val="49000"/>
                </a:schemeClr>
              </a:solidFill>
              <a:latin typeface="Calibri"/>
              <a:ea typeface="Calibri"/>
              <a:cs typeface="Calibri"/>
            </a:rPr>
            <a:t>Secondments: </a:t>
          </a:r>
          <a:r>
            <a:rPr lang="en-GB" sz="1700" b="0" kern="1200">
              <a:solidFill>
                <a:schemeClr val="tx1">
                  <a:lumMod val="49000"/>
                </a:schemeClr>
              </a:solidFill>
              <a:latin typeface="Calibri"/>
              <a:ea typeface="Calibri"/>
              <a:cs typeface="Calibri"/>
            </a:rPr>
            <a:t>worldwide,</a:t>
          </a:r>
          <a:r>
            <a:rPr lang="en-GB" sz="1700" kern="1200">
              <a:solidFill>
                <a:schemeClr val="tx1">
                  <a:lumMod val="49000"/>
                </a:schemeClr>
              </a:solidFill>
              <a:latin typeface="Calibri"/>
              <a:ea typeface="Calibri"/>
              <a:cs typeface="Calibri"/>
            </a:rPr>
            <a:t> </a:t>
          </a:r>
          <a:r>
            <a:rPr lang="en-GB" sz="1700" b="1" kern="1200">
              <a:solidFill>
                <a:schemeClr val="tx1">
                  <a:lumMod val="49000"/>
                </a:schemeClr>
              </a:solidFill>
              <a:latin typeface="Calibri"/>
              <a:ea typeface="Calibri"/>
              <a:cs typeface="Calibri"/>
            </a:rPr>
            <a:t>up to 1/3 </a:t>
          </a:r>
          <a:r>
            <a:rPr lang="en-GB" sz="1700" b="0" kern="1200">
              <a:solidFill>
                <a:schemeClr val="tx1">
                  <a:lumMod val="49000"/>
                </a:schemeClr>
              </a:solidFill>
              <a:latin typeface="Calibri"/>
              <a:ea typeface="Calibri"/>
              <a:cs typeface="Calibri"/>
            </a:rPr>
            <a:t>of the fellowship duratio</a:t>
          </a:r>
          <a:r>
            <a:rPr lang="en-GB" sz="1700" kern="1200">
              <a:solidFill>
                <a:schemeClr val="tx1">
                  <a:lumMod val="49000"/>
                </a:schemeClr>
              </a:solidFill>
              <a:latin typeface="Calibri"/>
              <a:ea typeface="Calibri"/>
              <a:cs typeface="Calibri"/>
            </a:rPr>
            <a:t>n.</a:t>
          </a:r>
          <a:endParaRPr lang="en-GB" sz="1700" kern="1200">
            <a:solidFill>
              <a:schemeClr val="tx1">
                <a:lumMod val="49000"/>
              </a:schemeClr>
            </a:solidFill>
          </a:endParaRPr>
        </a:p>
      </dsp:txBody>
      <dsp:txXfrm>
        <a:off x="3608" y="1022126"/>
        <a:ext cx="3518493" cy="3574247"/>
      </dsp:txXfrm>
    </dsp:sp>
    <dsp:sp modelId="{21D446B5-2064-4B60-9E90-6567D21D129A}">
      <dsp:nvSpPr>
        <dsp:cNvPr id="0" name=""/>
        <dsp:cNvSpPr/>
      </dsp:nvSpPr>
      <dsp:spPr>
        <a:xfrm>
          <a:off x="4014691" y="389120"/>
          <a:ext cx="3518493" cy="633005"/>
        </a:xfrm>
        <a:prstGeom prst="rect">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GB" sz="1700" b="1" kern="1200">
              <a:solidFill>
                <a:schemeClr val="tx1">
                  <a:lumMod val="49000"/>
                </a:schemeClr>
              </a:solidFill>
              <a:latin typeface="Calibri"/>
              <a:ea typeface="Calibri"/>
              <a:cs typeface="Calibri"/>
            </a:rPr>
            <a:t> Industrial Doctorates (DN-ID) </a:t>
          </a:r>
          <a:endParaRPr lang="en-US" sz="1700" b="1" kern="1200">
            <a:solidFill>
              <a:schemeClr val="tx1">
                <a:lumMod val="49000"/>
              </a:schemeClr>
            </a:solidFill>
            <a:latin typeface="Calibri"/>
            <a:ea typeface="Calibri"/>
            <a:cs typeface="Calibri"/>
          </a:endParaRPr>
        </a:p>
      </dsp:txBody>
      <dsp:txXfrm>
        <a:off x="4014691" y="389120"/>
        <a:ext cx="3518493" cy="633005"/>
      </dsp:txXfrm>
    </dsp:sp>
    <dsp:sp modelId="{39E79732-DB9D-4555-9F04-DC436B3DAB6B}">
      <dsp:nvSpPr>
        <dsp:cNvPr id="0" name=""/>
        <dsp:cNvSpPr/>
      </dsp:nvSpPr>
      <dsp:spPr>
        <a:xfrm>
          <a:off x="4014691" y="1022126"/>
          <a:ext cx="3518493" cy="3574247"/>
        </a:xfrm>
        <a:prstGeom prst="rect">
          <a:avLst/>
        </a:prstGeom>
        <a:solidFill>
          <a:schemeClr val="accent3">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Doctoral training in </a:t>
          </a:r>
          <a:r>
            <a:rPr lang="en-GB" sz="1700" b="1" kern="1200">
              <a:solidFill>
                <a:schemeClr val="tx1">
                  <a:lumMod val="49000"/>
                </a:schemeClr>
              </a:solidFill>
              <a:latin typeface="Calibri"/>
              <a:ea typeface="Calibri"/>
              <a:cs typeface="Calibri"/>
            </a:rPr>
            <a:t>academia and industry</a:t>
          </a:r>
          <a:r>
            <a:rPr lang="en-GB" sz="1700" kern="1200">
              <a:solidFill>
                <a:schemeClr val="tx1">
                  <a:lumMod val="49000"/>
                </a:schemeClr>
              </a:solidFill>
              <a:latin typeface="Calibri"/>
              <a:ea typeface="Calibri"/>
              <a:cs typeface="Calibri"/>
            </a:rPr>
            <a:t>. </a:t>
          </a:r>
          <a:endParaRPr lang="en-US" sz="1700"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b="1" kern="1200" dirty="0">
              <a:solidFill>
                <a:schemeClr val="tx1">
                  <a:lumMod val="49000"/>
                </a:schemeClr>
              </a:solidFill>
              <a:latin typeface="Calibri"/>
              <a:ea typeface="Calibri"/>
              <a:cs typeface="Calibri"/>
            </a:rPr>
            <a:t>Joint supervision</a:t>
          </a:r>
          <a:r>
            <a:rPr lang="en-GB" sz="1700" kern="1200" dirty="0">
              <a:solidFill>
                <a:schemeClr val="tx1">
                  <a:lumMod val="49000"/>
                </a:schemeClr>
              </a:solidFill>
              <a:latin typeface="Calibri"/>
              <a:ea typeface="Calibri"/>
              <a:cs typeface="Calibri"/>
            </a:rPr>
            <a:t> between academic and non-academic organisations.</a:t>
          </a:r>
          <a:endParaRPr lang="en-GB" sz="1700" kern="1200" dirty="0">
            <a:solidFill>
              <a:schemeClr val="tx1">
                <a:lumMod val="49000"/>
              </a:schemeClr>
            </a:solidFill>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Project duration: </a:t>
          </a:r>
          <a:r>
            <a:rPr lang="en-GB" sz="1700" b="1" kern="1200">
              <a:solidFill>
                <a:schemeClr val="tx1">
                  <a:lumMod val="49000"/>
                </a:schemeClr>
              </a:solidFill>
              <a:latin typeface="Calibri"/>
              <a:ea typeface="Calibri"/>
              <a:cs typeface="Calibri"/>
            </a:rPr>
            <a:t>max. 48 months</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PhD duration: </a:t>
          </a:r>
          <a:r>
            <a:rPr lang="en-GB" sz="1700" b="1" kern="1200">
              <a:solidFill>
                <a:schemeClr val="tx1">
                  <a:lumMod val="49000"/>
                </a:schemeClr>
              </a:solidFill>
              <a:latin typeface="Calibri"/>
              <a:ea typeface="Calibri"/>
              <a:cs typeface="Calibri"/>
            </a:rPr>
            <a:t>min. 3/max. 36 months</a:t>
          </a:r>
          <a:r>
            <a:rPr lang="en-GB" sz="1700" kern="1200">
              <a:solidFill>
                <a:schemeClr val="tx1">
                  <a:lumMod val="49000"/>
                </a:schemeClr>
              </a:solidFill>
              <a:latin typeface="Calibri"/>
              <a:ea typeface="Calibri"/>
              <a:cs typeface="Calibri"/>
            </a:rPr>
            <a:t> </a:t>
          </a:r>
        </a:p>
        <a:p>
          <a:pPr marL="171450" lvl="1" indent="-171450" algn="l" defTabSz="755650" rtl="0">
            <a:lnSpc>
              <a:spcPct val="90000"/>
            </a:lnSpc>
            <a:spcBef>
              <a:spcPct val="0"/>
            </a:spcBef>
            <a:spcAft>
              <a:spcPct val="15000"/>
            </a:spcAft>
            <a:buChar char="•"/>
          </a:pPr>
          <a:r>
            <a:rPr lang="en-GB" sz="1700" b="1" kern="1200">
              <a:solidFill>
                <a:schemeClr val="tx1">
                  <a:lumMod val="49000"/>
                </a:schemeClr>
              </a:solidFill>
              <a:latin typeface="Calibri"/>
              <a:ea typeface="Calibri"/>
              <a:cs typeface="Calibri"/>
            </a:rPr>
            <a:t>No limit on secondment duration</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b="1" kern="1200">
              <a:solidFill>
                <a:schemeClr val="tx1">
                  <a:lumMod val="49000"/>
                </a:schemeClr>
              </a:solidFill>
              <a:latin typeface="Calibri"/>
              <a:ea typeface="Calibri"/>
              <a:cs typeface="Calibri"/>
            </a:rPr>
            <a:t>Min. 50%</a:t>
          </a:r>
          <a:r>
            <a:rPr lang="en-GB" sz="1700" b="0" kern="1200">
              <a:solidFill>
                <a:schemeClr val="tx1">
                  <a:lumMod val="49000"/>
                </a:schemeClr>
              </a:solidFill>
              <a:latin typeface="Calibri"/>
              <a:ea typeface="Calibri"/>
              <a:cs typeface="Calibri"/>
            </a:rPr>
            <a:t> of fellowship duration in the non- academic sector </a:t>
          </a:r>
        </a:p>
        <a:p>
          <a:pPr marL="171450" lvl="1" indent="-171450" algn="l" defTabSz="755650" rtl="0">
            <a:lnSpc>
              <a:spcPct val="90000"/>
            </a:lnSpc>
            <a:spcBef>
              <a:spcPct val="0"/>
            </a:spcBef>
            <a:spcAft>
              <a:spcPct val="15000"/>
            </a:spcAft>
            <a:buChar char="•"/>
          </a:pPr>
          <a:r>
            <a:rPr lang="en-GB" sz="1700" b="0" kern="1200">
              <a:solidFill>
                <a:schemeClr val="tx1">
                  <a:lumMod val="49000"/>
                </a:schemeClr>
              </a:solidFill>
              <a:latin typeface="Calibri"/>
              <a:ea typeface="Calibri"/>
              <a:cs typeface="Calibri"/>
            </a:rPr>
            <a:t>Non-academic sector as </a:t>
          </a:r>
          <a:r>
            <a:rPr lang="en-GB" sz="1700" b="1" kern="1200">
              <a:solidFill>
                <a:schemeClr val="tx1">
                  <a:lumMod val="49000"/>
                </a:schemeClr>
              </a:solidFill>
              <a:latin typeface="Calibri"/>
              <a:ea typeface="Calibri"/>
              <a:cs typeface="Calibri"/>
            </a:rPr>
            <a:t>beneficiary or associated partner </a:t>
          </a:r>
        </a:p>
      </dsp:txBody>
      <dsp:txXfrm>
        <a:off x="4014691" y="1022126"/>
        <a:ext cx="3518493" cy="3574247"/>
      </dsp:txXfrm>
    </dsp:sp>
    <dsp:sp modelId="{D05BC160-2DF8-4398-9511-EFBB4ABD6AAB}">
      <dsp:nvSpPr>
        <dsp:cNvPr id="0" name=""/>
        <dsp:cNvSpPr/>
      </dsp:nvSpPr>
      <dsp:spPr>
        <a:xfrm>
          <a:off x="8025773" y="389120"/>
          <a:ext cx="3518493" cy="633005"/>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GB" sz="1700" b="1" kern="1200">
              <a:solidFill>
                <a:schemeClr val="tx1">
                  <a:lumMod val="49000"/>
                </a:schemeClr>
              </a:solidFill>
              <a:latin typeface="Arial" panose="020B0604020202020204"/>
            </a:rPr>
            <a:t> </a:t>
          </a:r>
          <a:r>
            <a:rPr lang="en-GB" sz="1700" b="1" kern="1200">
              <a:solidFill>
                <a:schemeClr val="tx1">
                  <a:lumMod val="49000"/>
                </a:schemeClr>
              </a:solidFill>
              <a:latin typeface="Calibri"/>
              <a:ea typeface="Calibri"/>
              <a:cs typeface="Calibri"/>
            </a:rPr>
            <a:t>Joint Doctorates </a:t>
          </a:r>
          <a:br>
            <a:rPr lang="en-GB" sz="1700" b="1" kern="1200">
              <a:solidFill>
                <a:schemeClr val="tx1">
                  <a:lumMod val="49000"/>
                </a:schemeClr>
              </a:solidFill>
              <a:latin typeface="Calibri"/>
              <a:ea typeface="Calibri"/>
              <a:cs typeface="Calibri"/>
            </a:rPr>
          </a:br>
          <a:r>
            <a:rPr lang="en-GB" sz="1700" b="1" kern="1200">
              <a:solidFill>
                <a:schemeClr val="tx1">
                  <a:lumMod val="49000"/>
                </a:schemeClr>
              </a:solidFill>
              <a:latin typeface="Calibri"/>
              <a:ea typeface="Calibri"/>
              <a:cs typeface="Calibri"/>
            </a:rPr>
            <a:t>(DN-JD)</a:t>
          </a:r>
          <a:r>
            <a:rPr lang="en-GB" sz="1700" kern="1200">
              <a:solidFill>
                <a:schemeClr val="tx1">
                  <a:lumMod val="49000"/>
                </a:schemeClr>
              </a:solidFill>
              <a:latin typeface="Calibri"/>
              <a:ea typeface="Calibri"/>
              <a:cs typeface="Calibri"/>
            </a:rPr>
            <a:t> </a:t>
          </a:r>
          <a:endParaRPr lang="en-US" sz="1700" kern="1200">
            <a:solidFill>
              <a:schemeClr val="tx1">
                <a:lumMod val="49000"/>
              </a:schemeClr>
            </a:solidFill>
            <a:latin typeface="Calibri"/>
            <a:ea typeface="Calibri"/>
            <a:cs typeface="Calibri"/>
          </a:endParaRPr>
        </a:p>
      </dsp:txBody>
      <dsp:txXfrm>
        <a:off x="8025773" y="389120"/>
        <a:ext cx="3518493" cy="633005"/>
      </dsp:txXfrm>
    </dsp:sp>
    <dsp:sp modelId="{85F41BDE-2261-4F4C-B4E2-13D6AECBF444}">
      <dsp:nvSpPr>
        <dsp:cNvPr id="0" name=""/>
        <dsp:cNvSpPr/>
      </dsp:nvSpPr>
      <dsp:spPr>
        <a:xfrm>
          <a:off x="8025773" y="1022126"/>
          <a:ext cx="3518493" cy="3574247"/>
        </a:xfrm>
        <a:prstGeom prst="rect">
          <a:avLst/>
        </a:prstGeom>
        <a:solidFill>
          <a:schemeClr val="accent6">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Integrated doctoral training leading to </a:t>
          </a:r>
          <a:r>
            <a:rPr lang="en-GB" sz="1700" b="1" kern="1200">
              <a:solidFill>
                <a:schemeClr val="tx1">
                  <a:lumMod val="49000"/>
                </a:schemeClr>
              </a:solidFill>
              <a:latin typeface="Calibri"/>
              <a:ea typeface="Calibri"/>
              <a:cs typeface="Calibri"/>
            </a:rPr>
            <a:t>joint, double or multiple doctoral degrees</a:t>
          </a:r>
          <a:r>
            <a:rPr lang="en-GB" sz="1700" kern="1200">
              <a:solidFill>
                <a:schemeClr val="tx1">
                  <a:lumMod val="49000"/>
                </a:schemeClr>
              </a:solidFill>
              <a:latin typeface="Calibri"/>
              <a:ea typeface="Calibri"/>
              <a:cs typeface="Calibri"/>
            </a:rPr>
            <a:t>.</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b="1" kern="1200">
              <a:solidFill>
                <a:schemeClr val="tx1">
                  <a:lumMod val="49000"/>
                </a:schemeClr>
              </a:solidFill>
              <a:latin typeface="Calibri"/>
              <a:ea typeface="Calibri"/>
              <a:cs typeface="Calibri"/>
            </a:rPr>
            <a:t>Joint admission, selection, training and supervision</a:t>
          </a:r>
          <a:r>
            <a:rPr lang="en-GB" sz="1700" kern="1200">
              <a:solidFill>
                <a:schemeClr val="tx1">
                  <a:lumMod val="49000"/>
                </a:schemeClr>
              </a:solidFill>
              <a:latin typeface="Calibri"/>
              <a:ea typeface="Calibri"/>
              <a:cs typeface="Calibri"/>
            </a:rPr>
            <a:t> by the PhD awarding institutions</a:t>
          </a:r>
          <a:endParaRPr lang="en-GB" sz="1700" kern="1200">
            <a:solidFill>
              <a:schemeClr val="tx1">
                <a:lumMod val="49000"/>
              </a:schemeClr>
            </a:solidFill>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Project duration: </a:t>
          </a:r>
          <a:r>
            <a:rPr lang="en-GB" sz="1700" b="1" kern="1200">
              <a:solidFill>
                <a:schemeClr val="tx1">
                  <a:lumMod val="49000"/>
                </a:schemeClr>
              </a:solidFill>
              <a:latin typeface="Calibri"/>
              <a:ea typeface="Calibri"/>
              <a:cs typeface="Calibri"/>
            </a:rPr>
            <a:t>max. 60 months</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PhD duration: </a:t>
          </a:r>
          <a:r>
            <a:rPr lang="en-GB" sz="1700" b="1" kern="1200">
              <a:solidFill>
                <a:schemeClr val="tx1">
                  <a:lumMod val="49000"/>
                </a:schemeClr>
              </a:solidFill>
              <a:latin typeface="Calibri"/>
              <a:ea typeface="Calibri"/>
              <a:cs typeface="Calibri"/>
            </a:rPr>
            <a:t>min. 3/max. 48 months </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b="1" kern="1200">
              <a:solidFill>
                <a:schemeClr val="tx1">
                  <a:lumMod val="49000"/>
                </a:schemeClr>
              </a:solidFill>
              <a:latin typeface="Calibri"/>
              <a:ea typeface="Calibri"/>
              <a:cs typeface="Calibri"/>
            </a:rPr>
            <a:t>No limit on secondment duration</a:t>
          </a:r>
          <a:endParaRPr lang="en-US" sz="1700" b="1" kern="1200">
            <a:solidFill>
              <a:schemeClr val="tx1">
                <a:lumMod val="49000"/>
              </a:schemeClr>
            </a:solidFill>
            <a:latin typeface="Calibri"/>
            <a:ea typeface="Calibri"/>
            <a:cs typeface="Calibri"/>
          </a:endParaRPr>
        </a:p>
        <a:p>
          <a:pPr marL="171450" lvl="1" indent="-171450" algn="l" defTabSz="755650" rtl="0">
            <a:lnSpc>
              <a:spcPct val="90000"/>
            </a:lnSpc>
            <a:spcBef>
              <a:spcPct val="0"/>
            </a:spcBef>
            <a:spcAft>
              <a:spcPct val="15000"/>
            </a:spcAft>
            <a:buChar char="•"/>
          </a:pPr>
          <a:r>
            <a:rPr lang="en-GB" sz="1700" kern="1200">
              <a:solidFill>
                <a:schemeClr val="tx1">
                  <a:lumMod val="49000"/>
                </a:schemeClr>
              </a:solidFill>
              <a:latin typeface="Calibri"/>
              <a:ea typeface="Calibri"/>
              <a:cs typeface="Calibri"/>
            </a:rPr>
            <a:t>Enrolment in </a:t>
          </a:r>
          <a:r>
            <a:rPr lang="en-GB" sz="1700" b="1" kern="1200">
              <a:solidFill>
                <a:schemeClr val="tx1">
                  <a:lumMod val="49000"/>
                </a:schemeClr>
              </a:solidFill>
              <a:latin typeface="Calibri"/>
              <a:ea typeface="Calibri"/>
              <a:cs typeface="Calibri"/>
            </a:rPr>
            <a:t>joint/double or multiple PhD</a:t>
          </a:r>
          <a:r>
            <a:rPr lang="en-GB" sz="1700" kern="1200">
              <a:solidFill>
                <a:schemeClr val="tx1">
                  <a:lumMod val="49000"/>
                </a:schemeClr>
              </a:solidFill>
              <a:latin typeface="Calibri"/>
              <a:ea typeface="Calibri"/>
              <a:cs typeface="Calibri"/>
            </a:rPr>
            <a:t> </a:t>
          </a:r>
          <a:r>
            <a:rPr lang="en-GB" sz="1700" u="sng" kern="1200">
              <a:solidFill>
                <a:schemeClr val="tx1">
                  <a:lumMod val="49000"/>
                </a:schemeClr>
              </a:solidFill>
              <a:latin typeface="Calibri"/>
              <a:ea typeface="Calibri"/>
              <a:cs typeface="Calibri"/>
            </a:rPr>
            <a:t>(at least 1 EU MS/AC)</a:t>
          </a:r>
        </a:p>
      </dsp:txBody>
      <dsp:txXfrm>
        <a:off x="8025773" y="1022126"/>
        <a:ext cx="3518493" cy="3574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8426D-407F-4A9A-88A3-F6E41000EA9F}">
      <dsp:nvSpPr>
        <dsp:cNvPr id="0" name=""/>
        <dsp:cNvSpPr/>
      </dsp:nvSpPr>
      <dsp:spPr>
        <a:xfrm>
          <a:off x="3363494" y="1985065"/>
          <a:ext cx="2302262" cy="2302262"/>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Advanced/</a:t>
          </a:r>
          <a:br>
            <a:rPr lang="en-GB" sz="1300" b="1" kern="1200"/>
          </a:br>
          <a:r>
            <a:rPr lang="en-GB" sz="1300" b="1" kern="1200"/>
            <a:t>Additional Research Skills</a:t>
          </a:r>
        </a:p>
      </dsp:txBody>
      <dsp:txXfrm>
        <a:off x="3826351" y="2524359"/>
        <a:ext cx="1376548" cy="1183410"/>
      </dsp:txXfrm>
    </dsp:sp>
    <dsp:sp modelId="{260FAA03-6FEA-479D-BEDE-9C1517D03674}">
      <dsp:nvSpPr>
        <dsp:cNvPr id="0" name=""/>
        <dsp:cNvSpPr/>
      </dsp:nvSpPr>
      <dsp:spPr>
        <a:xfrm>
          <a:off x="1945937" y="1440894"/>
          <a:ext cx="1830490" cy="1674372"/>
        </a:xfrm>
        <a:prstGeom prst="gear6">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Core Research Skills</a:t>
          </a:r>
        </a:p>
      </dsp:txBody>
      <dsp:txXfrm>
        <a:off x="2390159" y="1864970"/>
        <a:ext cx="942046" cy="826220"/>
      </dsp:txXfrm>
    </dsp:sp>
    <dsp:sp modelId="{37864895-1687-48F2-A3EC-20B1C54CF2AF}">
      <dsp:nvSpPr>
        <dsp:cNvPr id="0" name=""/>
        <dsp:cNvSpPr/>
      </dsp:nvSpPr>
      <dsp:spPr>
        <a:xfrm rot="20700000">
          <a:off x="2952713" y="120099"/>
          <a:ext cx="1971187" cy="1971841"/>
        </a:xfrm>
        <a:prstGeom prst="gear6">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Transferable Skills</a:t>
          </a:r>
        </a:p>
      </dsp:txBody>
      <dsp:txXfrm rot="-20700000">
        <a:off x="3385013" y="552620"/>
        <a:ext cx="1106586" cy="1106798"/>
      </dsp:txXfrm>
    </dsp:sp>
    <dsp:sp modelId="{BDD49E97-AF58-4489-ACB6-40C5241B5C20}">
      <dsp:nvSpPr>
        <dsp:cNvPr id="0" name=""/>
        <dsp:cNvSpPr/>
      </dsp:nvSpPr>
      <dsp:spPr>
        <a:xfrm>
          <a:off x="3186375" y="1637710"/>
          <a:ext cx="2946895" cy="2946895"/>
        </a:xfrm>
        <a:prstGeom prst="circularArrow">
          <a:avLst>
            <a:gd name="adj1" fmla="val 4687"/>
            <a:gd name="adj2" fmla="val 299029"/>
            <a:gd name="adj3" fmla="val 2516048"/>
            <a:gd name="adj4" fmla="val 15861531"/>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D00AA2-F428-49E0-9B19-916E129D6FA0}">
      <dsp:nvSpPr>
        <dsp:cNvPr id="0" name=""/>
        <dsp:cNvSpPr/>
      </dsp:nvSpPr>
      <dsp:spPr>
        <a:xfrm>
          <a:off x="1727468" y="1070455"/>
          <a:ext cx="2141103" cy="2141103"/>
        </a:xfrm>
        <a:prstGeom prst="leftCircularArrow">
          <a:avLst>
            <a:gd name="adj1" fmla="val 6452"/>
            <a:gd name="adj2" fmla="val 429999"/>
            <a:gd name="adj3" fmla="val 10489124"/>
            <a:gd name="adj4" fmla="val 14837806"/>
            <a:gd name="adj5" fmla="val 7527"/>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607A9E-1C21-40D8-9761-D1336C548D52}">
      <dsp:nvSpPr>
        <dsp:cNvPr id="0" name=""/>
        <dsp:cNvSpPr/>
      </dsp:nvSpPr>
      <dsp:spPr>
        <a:xfrm>
          <a:off x="2582341" y="-73556"/>
          <a:ext cx="2308540" cy="2308540"/>
        </a:xfrm>
        <a:prstGeom prst="circularArrow">
          <a:avLst>
            <a:gd name="adj1" fmla="val 5984"/>
            <a:gd name="adj2" fmla="val 394124"/>
            <a:gd name="adj3" fmla="val 13313824"/>
            <a:gd name="adj4" fmla="val 10508221"/>
            <a:gd name="adj5" fmla="val 6981"/>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A3A24-825F-4B03-9754-84251C26190D}">
      <dsp:nvSpPr>
        <dsp:cNvPr id="0" name=""/>
        <dsp:cNvSpPr/>
      </dsp:nvSpPr>
      <dsp:spPr>
        <a:xfrm rot="10800000">
          <a:off x="1165752" y="335"/>
          <a:ext cx="3682432" cy="95289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199"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b="1" kern="1200"/>
            <a:t>Local training</a:t>
          </a:r>
          <a:r>
            <a:rPr lang="en-GB" sz="2000" kern="1200"/>
            <a:t> </a:t>
          </a:r>
          <a:br>
            <a:rPr lang="en-GB" sz="2000" kern="1200"/>
          </a:br>
          <a:r>
            <a:rPr lang="en-GB" sz="1600" kern="1200"/>
            <a:t>at the host organisation where the DC will work</a:t>
          </a:r>
          <a:endParaRPr lang="en-GB" sz="2000" kern="1200"/>
        </a:p>
      </dsp:txBody>
      <dsp:txXfrm rot="10800000">
        <a:off x="1403975" y="335"/>
        <a:ext cx="3444209" cy="952892"/>
      </dsp:txXfrm>
    </dsp:sp>
    <dsp:sp modelId="{EB559FBE-367A-4514-879D-92AAB4A1F0CF}">
      <dsp:nvSpPr>
        <dsp:cNvPr id="0" name=""/>
        <dsp:cNvSpPr/>
      </dsp:nvSpPr>
      <dsp:spPr>
        <a:xfrm>
          <a:off x="689306" y="335"/>
          <a:ext cx="952892" cy="95289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5F5150-757E-4C22-8D72-9A84EAACA448}">
      <dsp:nvSpPr>
        <dsp:cNvPr id="0" name=""/>
        <dsp:cNvSpPr/>
      </dsp:nvSpPr>
      <dsp:spPr>
        <a:xfrm rot="10800000">
          <a:off x="1147745" y="1237672"/>
          <a:ext cx="3682432" cy="952892"/>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199" tIns="76200" rIns="14224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b="1" kern="1200"/>
            <a:t>Network-wide training</a:t>
          </a:r>
          <a:r>
            <a:rPr lang="en-GB" sz="2000" kern="1200"/>
            <a:t> </a:t>
          </a:r>
          <a:br>
            <a:rPr lang="en-GB" sz="2000" kern="1200"/>
          </a:br>
          <a:r>
            <a:rPr lang="en-GB" sz="1600" kern="1200"/>
            <a:t>e.g. workshops, summer schools, training weeks</a:t>
          </a:r>
          <a:endParaRPr lang="en-GB" sz="2000" kern="1200"/>
        </a:p>
      </dsp:txBody>
      <dsp:txXfrm rot="10800000">
        <a:off x="1385968" y="1237672"/>
        <a:ext cx="3444209" cy="952892"/>
      </dsp:txXfrm>
    </dsp:sp>
    <dsp:sp modelId="{62C4BEF2-2354-4F84-B34C-4B07AA3B15DD}">
      <dsp:nvSpPr>
        <dsp:cNvPr id="0" name=""/>
        <dsp:cNvSpPr/>
      </dsp:nvSpPr>
      <dsp:spPr>
        <a:xfrm>
          <a:off x="689306" y="1237672"/>
          <a:ext cx="952892" cy="95289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6C1038-6B8B-48C3-8A68-7398517A93BF}">
      <dsp:nvSpPr>
        <dsp:cNvPr id="0" name=""/>
        <dsp:cNvSpPr/>
      </dsp:nvSpPr>
      <dsp:spPr>
        <a:xfrm rot="10800000">
          <a:off x="1165752" y="2475009"/>
          <a:ext cx="3682432" cy="952892"/>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199" tIns="76200" rIns="14224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b="1" kern="1200"/>
            <a:t>Secondment programme</a:t>
          </a:r>
          <a:endParaRPr lang="en-GB" sz="2000" kern="1200"/>
        </a:p>
      </dsp:txBody>
      <dsp:txXfrm rot="10800000">
        <a:off x="1403975" y="2475009"/>
        <a:ext cx="3444209" cy="952892"/>
      </dsp:txXfrm>
    </dsp:sp>
    <dsp:sp modelId="{F95D8514-D5CE-47EF-999C-1ADD0D35B907}">
      <dsp:nvSpPr>
        <dsp:cNvPr id="0" name=""/>
        <dsp:cNvSpPr/>
      </dsp:nvSpPr>
      <dsp:spPr>
        <a:xfrm>
          <a:off x="689306" y="2475009"/>
          <a:ext cx="952892" cy="95289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BB634-8683-4B7F-9323-70E42B6FEFE9}">
      <dsp:nvSpPr>
        <dsp:cNvPr id="0" name=""/>
        <dsp:cNvSpPr/>
      </dsp:nvSpPr>
      <dsp:spPr>
        <a:xfrm>
          <a:off x="0" y="0"/>
          <a:ext cx="7315200" cy="518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Mobility </a:t>
          </a:r>
          <a:r>
            <a:rPr lang="en-GB" sz="1800" b="1" kern="1200">
              <a:latin typeface="Arial" panose="020B0604020202020204"/>
            </a:rPr>
            <a:t>Rule</a:t>
          </a:r>
          <a:endParaRPr lang="en-GB" sz="1800" b="1" kern="1200"/>
        </a:p>
      </dsp:txBody>
      <dsp:txXfrm>
        <a:off x="0" y="0"/>
        <a:ext cx="7315200" cy="518400"/>
      </dsp:txXfrm>
    </dsp:sp>
    <dsp:sp modelId="{42027317-42DE-478A-B514-0D7664BFADA0}">
      <dsp:nvSpPr>
        <dsp:cNvPr id="0" name=""/>
        <dsp:cNvSpPr/>
      </dsp:nvSpPr>
      <dsp:spPr>
        <a:xfrm>
          <a:off x="0" y="469446"/>
          <a:ext cx="7315200" cy="256932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889000">
            <a:lnSpc>
              <a:spcPct val="90000"/>
            </a:lnSpc>
            <a:spcBef>
              <a:spcPct val="0"/>
            </a:spcBef>
            <a:spcAft>
              <a:spcPct val="15000"/>
            </a:spcAft>
            <a:buChar char="•"/>
          </a:pPr>
          <a:r>
            <a:rPr lang="en-GB" sz="2000" b="1" kern="1200"/>
            <a:t>They</a:t>
          </a:r>
          <a:r>
            <a:rPr lang="en-GB" sz="2000" kern="1200"/>
            <a:t> </a:t>
          </a:r>
          <a:r>
            <a:rPr lang="en-GB" sz="2000" b="1" kern="1200"/>
            <a:t>must not have resided or carried out their main activity (work, studies, etc.) in the country of the recruiting beneficiary for more than 12 months in the 36 months immediately before their recruitment date.</a:t>
          </a:r>
        </a:p>
        <a:p>
          <a:pPr marL="285750" lvl="1" indent="-285750" algn="l" defTabSz="1600200" rtl="0">
            <a:lnSpc>
              <a:spcPct val="90000"/>
            </a:lnSpc>
            <a:spcBef>
              <a:spcPct val="0"/>
            </a:spcBef>
            <a:spcAft>
              <a:spcPct val="15000"/>
            </a:spcAft>
            <a:buChar char="•"/>
          </a:pPr>
          <a:endParaRPr lang="en-GB" sz="3600" b="1" kern="1200">
            <a:latin typeface="Arial" panose="020B0604020202020204"/>
          </a:endParaRPr>
        </a:p>
        <a:p>
          <a:pPr marL="171450" lvl="1" indent="-171450" algn="l" defTabSz="800100">
            <a:lnSpc>
              <a:spcPct val="90000"/>
            </a:lnSpc>
            <a:spcBef>
              <a:spcPct val="0"/>
            </a:spcBef>
            <a:spcAft>
              <a:spcPct val="15000"/>
            </a:spcAft>
            <a:buChar char="•"/>
          </a:pPr>
          <a:r>
            <a:rPr lang="en-GB" sz="1800" kern="1200"/>
            <a:t>Compulsory national service, short stays such as holidays, and time spent by the researcher as part of a procedure for obtaining refugee status under the Geneva Convention are not taken into account.</a:t>
          </a:r>
        </a:p>
      </dsp:txBody>
      <dsp:txXfrm>
        <a:off x="0" y="469446"/>
        <a:ext cx="7315200" cy="25693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6BAFA-19F4-EB43-8866-B4162771263B}"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0E002-7D82-BC4A-BA52-730ADF120C01}" type="slidenum">
              <a:rPr lang="en-US" smtClean="0"/>
              <a:t>‹#›</a:t>
            </a:fld>
            <a:endParaRPr lang="en-US"/>
          </a:p>
        </p:txBody>
      </p:sp>
    </p:spTree>
    <p:extLst>
      <p:ext uri="{BB962C8B-B14F-4D97-AF65-F5344CB8AC3E}">
        <p14:creationId xmlns:p14="http://schemas.microsoft.com/office/powerpoint/2010/main" val="67905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a:solidFill>
                  <a:schemeClr val="tx2">
                    <a:lumMod val="10000"/>
                  </a:schemeClr>
                </a:solidFill>
              </a:rPr>
              <a:t>Eugen Stulz is an Associate Professor in Bioorganic and Materials Chemistry at the University of Southampton. Eugen was awarded two DNs in the last round, one of them as a coordinator.</a:t>
            </a:r>
            <a:endParaRPr lang="en-GB">
              <a:solidFill>
                <a:schemeClr val="tx2">
                  <a:lumMod val="10000"/>
                </a:schemeClr>
              </a:solidFill>
              <a:ea typeface="Calibri"/>
              <a:cs typeface="Calibri"/>
            </a:endParaRPr>
          </a:p>
        </p:txBody>
      </p:sp>
      <p:sp>
        <p:nvSpPr>
          <p:cNvPr id="150" name="Google Shape;1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12</a:t>
            </a:fld>
            <a:endParaRPr lang="en-US"/>
          </a:p>
        </p:txBody>
      </p:sp>
    </p:spTree>
    <p:extLst>
      <p:ext uri="{BB962C8B-B14F-4D97-AF65-F5344CB8AC3E}">
        <p14:creationId xmlns:p14="http://schemas.microsoft.com/office/powerpoint/2010/main" val="1647112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13</a:t>
            </a:fld>
            <a:endParaRPr lang="en-US"/>
          </a:p>
        </p:txBody>
      </p:sp>
    </p:spTree>
    <p:extLst>
      <p:ext uri="{BB962C8B-B14F-4D97-AF65-F5344CB8AC3E}">
        <p14:creationId xmlns:p14="http://schemas.microsoft.com/office/powerpoint/2010/main" val="408977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A2E6-8058-28B3-5277-CAF110C96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5A649-EB6C-8792-6D6F-12533388E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A1A57-8326-45EC-ADD7-A0EC79C029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CB9EE8-BD51-5C00-60D8-532DD046D034}"/>
              </a:ext>
            </a:extLst>
          </p:cNvPr>
          <p:cNvSpPr>
            <a:spLocks noGrp="1"/>
          </p:cNvSpPr>
          <p:nvPr>
            <p:ph type="sldNum" sz="quarter" idx="5"/>
          </p:nvPr>
        </p:nvSpPr>
        <p:spPr/>
        <p:txBody>
          <a:bodyPr/>
          <a:lstStyle/>
          <a:p>
            <a:fld id="{2BC0E002-7D82-BC4A-BA52-730ADF120C01}" type="slidenum">
              <a:rPr lang="en-US" smtClean="0"/>
              <a:t>14</a:t>
            </a:fld>
            <a:endParaRPr lang="en-US"/>
          </a:p>
        </p:txBody>
      </p:sp>
    </p:spTree>
    <p:extLst>
      <p:ext uri="{BB962C8B-B14F-4D97-AF65-F5344CB8AC3E}">
        <p14:creationId xmlns:p14="http://schemas.microsoft.com/office/powerpoint/2010/main" val="1247749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9379-B24E-9AD8-681A-5313BEE4D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72563-1112-F6DA-D2A3-050E5FEF9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A911D-1C77-58DC-727A-65947E3C0AA3}"/>
              </a:ext>
            </a:extLst>
          </p:cNvPr>
          <p:cNvSpPr>
            <a:spLocks noGrp="1"/>
          </p:cNvSpPr>
          <p:nvPr>
            <p:ph type="body" idx="1"/>
          </p:nvPr>
        </p:nvSpPr>
        <p:spPr/>
        <p:txBody>
          <a:bodyPr/>
          <a:lstStyle/>
          <a:p>
            <a:r>
              <a:rPr lang="en-GB"/>
              <a:t>At least 3 independent legal entities: </a:t>
            </a:r>
            <a:endParaRPr lang="en-US"/>
          </a:p>
          <a:p>
            <a:pPr marL="171450" indent="-171450">
              <a:buFont typeface="Arial"/>
              <a:buChar char="•"/>
            </a:pPr>
            <a:r>
              <a:rPr lang="en-GB"/>
              <a:t>Each established in a different EU Member States or Horizon Europe Associated Country </a:t>
            </a:r>
            <a:endParaRPr lang="en-US"/>
          </a:p>
          <a:p>
            <a:pPr marL="171450" indent="-171450">
              <a:buFont typeface="Arial"/>
              <a:buChar char="•"/>
            </a:pPr>
            <a:r>
              <a:rPr lang="en-GB"/>
              <a:t>Minimum of 1 beneficiary from an EU Member State </a:t>
            </a:r>
            <a:endParaRPr lang="en-US"/>
          </a:p>
          <a:p>
            <a:pPr marL="171450" indent="-171450">
              <a:buFont typeface="Arial"/>
              <a:buChar char="•"/>
            </a:pPr>
            <a:r>
              <a:rPr lang="en-GB"/>
              <a:t>No minimum / maximum number of Associated Partners</a:t>
            </a:r>
            <a:endParaRPr lang="en-US">
              <a:ea typeface="Calibri"/>
              <a:cs typeface="Calibri"/>
            </a:endParaRPr>
          </a:p>
        </p:txBody>
      </p:sp>
      <p:sp>
        <p:nvSpPr>
          <p:cNvPr id="4" name="Slide Number Placeholder 3">
            <a:extLst>
              <a:ext uri="{FF2B5EF4-FFF2-40B4-BE49-F238E27FC236}">
                <a16:creationId xmlns:a16="http://schemas.microsoft.com/office/drawing/2014/main" id="{580C343D-97F4-EA01-19C6-16433B08EB5B}"/>
              </a:ext>
            </a:extLst>
          </p:cNvPr>
          <p:cNvSpPr>
            <a:spLocks noGrp="1"/>
          </p:cNvSpPr>
          <p:nvPr>
            <p:ph type="sldNum" sz="quarter" idx="5"/>
          </p:nvPr>
        </p:nvSpPr>
        <p:spPr/>
        <p:txBody>
          <a:bodyPr/>
          <a:lstStyle/>
          <a:p>
            <a:fld id="{2BC0E002-7D82-BC4A-BA52-730ADF120C01}" type="slidenum">
              <a:rPr lang="en-US" smtClean="0"/>
              <a:t>15</a:t>
            </a:fld>
            <a:endParaRPr lang="en-US"/>
          </a:p>
        </p:txBody>
      </p:sp>
    </p:spTree>
    <p:extLst>
      <p:ext uri="{BB962C8B-B14F-4D97-AF65-F5344CB8AC3E}">
        <p14:creationId xmlns:p14="http://schemas.microsoft.com/office/powerpoint/2010/main" val="2893253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Joint Doctorates (DN-JD) should lead to the delivery of joint, double or multiple doctoral degrees </a:t>
            </a:r>
            <a:r>
              <a:rPr lang="en-US" err="1"/>
              <a:t>recognised</a:t>
            </a:r>
            <a:r>
              <a:rPr lang="en-US"/>
              <a:t> </a:t>
            </a:r>
            <a:r>
              <a:rPr lang="en-US" b="1"/>
              <a:t>in at least one EU Member State (MS) or Horizon Europe Associated Country (AC) (as opposed to minimum two under DN 2023).</a:t>
            </a:r>
          </a:p>
        </p:txBody>
      </p:sp>
      <p:sp>
        <p:nvSpPr>
          <p:cNvPr id="4" name="Slide Number Placeholder 3"/>
          <p:cNvSpPr>
            <a:spLocks noGrp="1"/>
          </p:cNvSpPr>
          <p:nvPr>
            <p:ph type="sldNum" sz="quarter" idx="5"/>
          </p:nvPr>
        </p:nvSpPr>
        <p:spPr/>
        <p:txBody>
          <a:bodyPr/>
          <a:lstStyle/>
          <a:p>
            <a:fld id="{2BC0E002-7D82-BC4A-BA52-730ADF120C01}" type="slidenum">
              <a:rPr lang="en-US" smtClean="0"/>
              <a:t>16</a:t>
            </a:fld>
            <a:endParaRPr lang="en-US"/>
          </a:p>
        </p:txBody>
      </p:sp>
    </p:spTree>
    <p:extLst>
      <p:ext uri="{BB962C8B-B14F-4D97-AF65-F5344CB8AC3E}">
        <p14:creationId xmlns:p14="http://schemas.microsoft.com/office/powerpoint/2010/main" val="280862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17</a:t>
            </a:fld>
            <a:endParaRPr lang="en-US"/>
          </a:p>
        </p:txBody>
      </p:sp>
    </p:spTree>
    <p:extLst>
      <p:ext uri="{BB962C8B-B14F-4D97-AF65-F5344CB8AC3E}">
        <p14:creationId xmlns:p14="http://schemas.microsoft.com/office/powerpoint/2010/main" val="155667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22222"/>
                </a:solidFill>
              </a:rPr>
              <a:t>The period of residence starts from the day they arrived in the country before the start date of the employment contract (e.g. to look for an apartment) and ends the day they left (e.g. dates of flight/ train tickets, visa, etc.).</a:t>
            </a:r>
            <a:endParaRPr lang="en-US"/>
          </a:p>
        </p:txBody>
      </p:sp>
      <p:sp>
        <p:nvSpPr>
          <p:cNvPr id="4" name="Slide Number Placeholder 3"/>
          <p:cNvSpPr>
            <a:spLocks noGrp="1"/>
          </p:cNvSpPr>
          <p:nvPr>
            <p:ph type="sldNum" sz="quarter" idx="5"/>
          </p:nvPr>
        </p:nvSpPr>
        <p:spPr/>
        <p:txBody>
          <a:bodyPr/>
          <a:lstStyle/>
          <a:p>
            <a:fld id="{2BC0E002-7D82-BC4A-BA52-730ADF120C01}" type="slidenum">
              <a:rPr lang="en-US" smtClean="0"/>
              <a:t>19</a:t>
            </a:fld>
            <a:endParaRPr lang="en-US"/>
          </a:p>
        </p:txBody>
      </p:sp>
    </p:spTree>
    <p:extLst>
      <p:ext uri="{BB962C8B-B14F-4D97-AF65-F5344CB8AC3E}">
        <p14:creationId xmlns:p14="http://schemas.microsoft.com/office/powerpoint/2010/main" val="384178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22</a:t>
            </a:fld>
            <a:endParaRPr lang="en-US"/>
          </a:p>
        </p:txBody>
      </p:sp>
    </p:spTree>
    <p:extLst>
      <p:ext uri="{BB962C8B-B14F-4D97-AF65-F5344CB8AC3E}">
        <p14:creationId xmlns:p14="http://schemas.microsoft.com/office/powerpoint/2010/main" val="4213829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t>Fully based on unit costs </a:t>
            </a:r>
            <a:endParaRPr lang="en-US"/>
          </a:p>
          <a:p>
            <a:pPr marL="171450" indent="-171450">
              <a:buFont typeface="Arial"/>
              <a:buChar char="•"/>
            </a:pPr>
            <a:r>
              <a:rPr lang="en-GB"/>
              <a:t>1 unit = 1 month of eligible DC</a:t>
            </a:r>
            <a:endParaRPr lang="en-US"/>
          </a:p>
          <a:p>
            <a:pPr marL="171450" indent="-171450">
              <a:buFont typeface="Arial"/>
              <a:buChar char="•"/>
            </a:pPr>
            <a:r>
              <a:rPr lang="en-GB"/>
              <a:t>Total costs = costs per unit x number of units </a:t>
            </a:r>
            <a:endParaRPr lang="en-US">
              <a:ea typeface="Calibri" panose="020F0502020204030204"/>
              <a:cs typeface="Calibri" panose="020F0502020204030204"/>
            </a:endParaRPr>
          </a:p>
          <a:p>
            <a:pPr marL="171450" indent="-171450">
              <a:buFont typeface="Arial"/>
              <a:buChar char="•"/>
            </a:pPr>
            <a:r>
              <a:rPr lang="en-GB"/>
              <a:t>100% Reimbursement rate for eligible beneficiaries </a:t>
            </a:r>
            <a:endParaRPr lang="en-US"/>
          </a:p>
          <a:p>
            <a:pPr marL="171450" indent="-171450">
              <a:buFont typeface="Arial"/>
              <a:buChar char="•"/>
            </a:pPr>
            <a:r>
              <a:rPr lang="en-GB"/>
              <a:t>Different cost categories: </a:t>
            </a:r>
            <a:endParaRPr lang="en-US"/>
          </a:p>
          <a:p>
            <a:pPr lvl="1" indent="-171450">
              <a:buFont typeface="Courier New"/>
              <a:buChar char="o"/>
            </a:pPr>
            <a:r>
              <a:rPr lang="en-GB"/>
              <a:t>Researcher’s cost </a:t>
            </a:r>
            <a:endParaRPr lang="en-US"/>
          </a:p>
          <a:p>
            <a:pPr lvl="1" indent="-171450">
              <a:buFont typeface="Courier New"/>
              <a:buChar char="o"/>
            </a:pPr>
            <a:r>
              <a:rPr lang="en-GB"/>
              <a:t>Institutional costs (research, training, networking + management)</a:t>
            </a:r>
            <a:endParaRPr lang="en-US">
              <a:ea typeface="Calibri" panose="020F0502020204030204"/>
              <a:cs typeface="Calibri" panose="020F0502020204030204"/>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2BC0E002-7D82-BC4A-BA52-730ADF120C01}" type="slidenum">
              <a:rPr lang="en-US" smtClean="0"/>
              <a:t>23</a:t>
            </a:fld>
            <a:endParaRPr lang="en-US"/>
          </a:p>
        </p:txBody>
      </p:sp>
    </p:spTree>
    <p:extLst>
      <p:ext uri="{BB962C8B-B14F-4D97-AF65-F5344CB8AC3E}">
        <p14:creationId xmlns:p14="http://schemas.microsoft.com/office/powerpoint/2010/main" val="63265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24</a:t>
            </a:fld>
            <a:endParaRPr lang="en-US"/>
          </a:p>
        </p:txBody>
      </p:sp>
    </p:spTree>
    <p:extLst>
      <p:ext uri="{BB962C8B-B14F-4D97-AF65-F5344CB8AC3E}">
        <p14:creationId xmlns:p14="http://schemas.microsoft.com/office/powerpoint/2010/main" val="413700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444444"/>
                </a:solidFill>
              </a:rPr>
              <a:t>All participants will be muted for the duration of the webinar.</a:t>
            </a:r>
          </a:p>
          <a:p>
            <a:pPr marL="171450" indent="-171450">
              <a:buFont typeface="Arial"/>
              <a:buChar char="•"/>
            </a:pPr>
            <a:r>
              <a:rPr lang="en-US">
                <a:solidFill>
                  <a:srgbClr val="444444"/>
                </a:solidFill>
              </a:rPr>
              <a:t>The chat function is disabled, so please </a:t>
            </a:r>
            <a:r>
              <a:rPr lang="en-GB">
                <a:solidFill>
                  <a:srgbClr val="444444"/>
                </a:solidFill>
              </a:rPr>
              <a:t>use the Q&amp;A function to submit questions. </a:t>
            </a:r>
            <a:endParaRPr lang="en-GB">
              <a:solidFill>
                <a:srgbClr val="444444"/>
              </a:solidFill>
              <a:ea typeface="Calibri"/>
              <a:cs typeface="Calibri"/>
            </a:endParaRPr>
          </a:p>
          <a:p>
            <a:pPr marL="171450" indent="-171450">
              <a:buFont typeface="Arial"/>
              <a:buChar char="•"/>
            </a:pPr>
            <a:r>
              <a:rPr lang="en-US">
                <a:solidFill>
                  <a:srgbClr val="444444"/>
                </a:solidFill>
              </a:rPr>
              <a:t>The session is being recorded.</a:t>
            </a:r>
            <a:endParaRPr lang="en-US">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2BC0E002-7D82-BC4A-BA52-730ADF120C01}" type="slidenum">
              <a:rPr lang="en-US" smtClean="0"/>
              <a:t>2</a:t>
            </a:fld>
            <a:endParaRPr lang="en-US"/>
          </a:p>
        </p:txBody>
      </p:sp>
    </p:spTree>
    <p:extLst>
      <p:ext uri="{BB962C8B-B14F-4D97-AF65-F5344CB8AC3E}">
        <p14:creationId xmlns:p14="http://schemas.microsoft.com/office/powerpoint/2010/main" val="1577855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27</a:t>
            </a:fld>
            <a:endParaRPr lang="en-US"/>
          </a:p>
        </p:txBody>
      </p:sp>
    </p:spTree>
    <p:extLst>
      <p:ext uri="{BB962C8B-B14F-4D97-AF65-F5344CB8AC3E}">
        <p14:creationId xmlns:p14="http://schemas.microsoft.com/office/powerpoint/2010/main" val="289798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30</a:t>
            </a:fld>
            <a:endParaRPr lang="en-US"/>
          </a:p>
        </p:txBody>
      </p:sp>
    </p:spTree>
    <p:extLst>
      <p:ext uri="{BB962C8B-B14F-4D97-AF65-F5344CB8AC3E}">
        <p14:creationId xmlns:p14="http://schemas.microsoft.com/office/powerpoint/2010/main" val="301411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31</a:t>
            </a:fld>
            <a:endParaRPr lang="en-US"/>
          </a:p>
        </p:txBody>
      </p:sp>
    </p:spTree>
    <p:extLst>
      <p:ext uri="{BB962C8B-B14F-4D97-AF65-F5344CB8AC3E}">
        <p14:creationId xmlns:p14="http://schemas.microsoft.com/office/powerpoint/2010/main" val="3476350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32</a:t>
            </a:fld>
            <a:endParaRPr lang="en-US"/>
          </a:p>
        </p:txBody>
      </p:sp>
    </p:spTree>
    <p:extLst>
      <p:ext uri="{BB962C8B-B14F-4D97-AF65-F5344CB8AC3E}">
        <p14:creationId xmlns:p14="http://schemas.microsoft.com/office/powerpoint/2010/main" val="2017280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34</a:t>
            </a:fld>
            <a:endParaRPr lang="en-US"/>
          </a:p>
        </p:txBody>
      </p:sp>
    </p:spTree>
    <p:extLst>
      <p:ext uri="{BB962C8B-B14F-4D97-AF65-F5344CB8AC3E}">
        <p14:creationId xmlns:p14="http://schemas.microsoft.com/office/powerpoint/2010/main" val="213298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35</a:t>
            </a:fld>
            <a:endParaRPr lang="en-US"/>
          </a:p>
        </p:txBody>
      </p:sp>
    </p:spTree>
    <p:extLst>
      <p:ext uri="{BB962C8B-B14F-4D97-AF65-F5344CB8AC3E}">
        <p14:creationId xmlns:p14="http://schemas.microsoft.com/office/powerpoint/2010/main" val="2483120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36</a:t>
            </a:fld>
            <a:endParaRPr lang="en-US"/>
          </a:p>
        </p:txBody>
      </p:sp>
    </p:spTree>
    <p:extLst>
      <p:ext uri="{BB962C8B-B14F-4D97-AF65-F5344CB8AC3E}">
        <p14:creationId xmlns:p14="http://schemas.microsoft.com/office/powerpoint/2010/main" val="70775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37</a:t>
            </a:fld>
            <a:endParaRPr lang="en-US"/>
          </a:p>
        </p:txBody>
      </p:sp>
    </p:spTree>
    <p:extLst>
      <p:ext uri="{BB962C8B-B14F-4D97-AF65-F5344CB8AC3E}">
        <p14:creationId xmlns:p14="http://schemas.microsoft.com/office/powerpoint/2010/main" val="3282207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38</a:t>
            </a:fld>
            <a:endParaRPr lang="en-US"/>
          </a:p>
        </p:txBody>
      </p:sp>
    </p:spTree>
    <p:extLst>
      <p:ext uri="{BB962C8B-B14F-4D97-AF65-F5344CB8AC3E}">
        <p14:creationId xmlns:p14="http://schemas.microsoft.com/office/powerpoint/2010/main" val="4293424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39</a:t>
            </a:fld>
            <a:endParaRPr lang="en-US"/>
          </a:p>
        </p:txBody>
      </p:sp>
    </p:spTree>
    <p:extLst>
      <p:ext uri="{BB962C8B-B14F-4D97-AF65-F5344CB8AC3E}">
        <p14:creationId xmlns:p14="http://schemas.microsoft.com/office/powerpoint/2010/main" val="259406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Maximise the</a:t>
            </a:r>
            <a:r>
              <a:rPr lang="en-GB" sz="1200" b="0" i="0" kern="1200">
                <a:solidFill>
                  <a:schemeClr val="tx1"/>
                </a:solidFill>
                <a:effectLst/>
                <a:latin typeface="+mn-lt"/>
                <a:ea typeface="+mn-ea"/>
                <a:cs typeface="+mn-cs"/>
              </a:rPr>
              <a:t> UK’s </a:t>
            </a:r>
            <a:r>
              <a:rPr lang="en-GB"/>
              <a:t>participation </a:t>
            </a:r>
            <a:r>
              <a:rPr lang="en-GB" sz="1200" b="0" i="0" kern="1200">
                <a:solidFill>
                  <a:schemeClr val="tx1"/>
                </a:solidFill>
                <a:effectLst/>
                <a:latin typeface="+mn-lt"/>
                <a:ea typeface="+mn-ea"/>
                <a:cs typeface="+mn-cs"/>
              </a:rPr>
              <a:t>in Horizon Europe</a:t>
            </a:r>
            <a:r>
              <a:rPr lang="en-GB"/>
              <a:t>, which is the EU’s key research and innovation programme.</a:t>
            </a:r>
            <a:endParaRPr lang="en-GB" sz="1200" b="0" i="0" kern="1200">
              <a:effectLst/>
              <a:cs typeface="+mn-lt"/>
            </a:endParaRPr>
          </a:p>
          <a:p>
            <a:endParaRPr lang="en-GB"/>
          </a:p>
          <a:p>
            <a:r>
              <a:rPr lang="en-GB" sz="1200" b="0" i="0" kern="1200">
                <a:solidFill>
                  <a:schemeClr val="tx1"/>
                </a:solidFill>
                <a:effectLst/>
                <a:latin typeface="+mn-lt"/>
                <a:ea typeface="+mn-ea"/>
                <a:cs typeface="+mn-cs"/>
              </a:rPr>
              <a:t>We are also appointed by the UK government to give free, impartial advice </a:t>
            </a:r>
            <a:r>
              <a:rPr lang="en-GB"/>
              <a:t>on:</a:t>
            </a:r>
            <a:endParaRPr lang="en-GB">
              <a:ea typeface="Calibri"/>
              <a:cs typeface="Calibri"/>
            </a:endParaRPr>
          </a:p>
        </p:txBody>
      </p:sp>
      <p:sp>
        <p:nvSpPr>
          <p:cNvPr id="4" name="Slide Number Placeholder 3"/>
          <p:cNvSpPr>
            <a:spLocks noGrp="1"/>
          </p:cNvSpPr>
          <p:nvPr>
            <p:ph type="sldNum" sz="quarter" idx="5"/>
          </p:nvPr>
        </p:nvSpPr>
        <p:spPr/>
        <p:txBody>
          <a:bodyPr/>
          <a:lstStyle/>
          <a:p>
            <a:fld id="{2BC0E002-7D82-BC4A-BA52-730ADF120C01}" type="slidenum">
              <a:rPr lang="en-US" smtClean="0"/>
              <a:t>4</a:t>
            </a:fld>
            <a:endParaRPr lang="en-US"/>
          </a:p>
        </p:txBody>
      </p:sp>
    </p:spTree>
    <p:extLst>
      <p:ext uri="{BB962C8B-B14F-4D97-AF65-F5344CB8AC3E}">
        <p14:creationId xmlns:p14="http://schemas.microsoft.com/office/powerpoint/2010/main" val="603423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41</a:t>
            </a:fld>
            <a:endParaRPr lang="en-US"/>
          </a:p>
        </p:txBody>
      </p:sp>
    </p:spTree>
    <p:extLst>
      <p:ext uri="{BB962C8B-B14F-4D97-AF65-F5344CB8AC3E}">
        <p14:creationId xmlns:p14="http://schemas.microsoft.com/office/powerpoint/2010/main" val="3934145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42</a:t>
            </a:fld>
            <a:endParaRPr lang="en-US"/>
          </a:p>
        </p:txBody>
      </p:sp>
    </p:spTree>
    <p:extLst>
      <p:ext uri="{BB962C8B-B14F-4D97-AF65-F5344CB8AC3E}">
        <p14:creationId xmlns:p14="http://schemas.microsoft.com/office/powerpoint/2010/main" val="2707749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44</a:t>
            </a:fld>
            <a:endParaRPr lang="en-US"/>
          </a:p>
        </p:txBody>
      </p:sp>
    </p:spTree>
    <p:extLst>
      <p:ext uri="{BB962C8B-B14F-4D97-AF65-F5344CB8AC3E}">
        <p14:creationId xmlns:p14="http://schemas.microsoft.com/office/powerpoint/2010/main" val="1408576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45</a:t>
            </a:fld>
            <a:endParaRPr lang="en-US"/>
          </a:p>
        </p:txBody>
      </p:sp>
    </p:spTree>
    <p:extLst>
      <p:ext uri="{BB962C8B-B14F-4D97-AF65-F5344CB8AC3E}">
        <p14:creationId xmlns:p14="http://schemas.microsoft.com/office/powerpoint/2010/main" val="529169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47</a:t>
            </a:fld>
            <a:endParaRPr lang="en-US"/>
          </a:p>
        </p:txBody>
      </p:sp>
    </p:spTree>
    <p:extLst>
      <p:ext uri="{BB962C8B-B14F-4D97-AF65-F5344CB8AC3E}">
        <p14:creationId xmlns:p14="http://schemas.microsoft.com/office/powerpoint/2010/main" val="3001332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49</a:t>
            </a:fld>
            <a:endParaRPr lang="en-US"/>
          </a:p>
        </p:txBody>
      </p:sp>
    </p:spTree>
    <p:extLst>
      <p:ext uri="{BB962C8B-B14F-4D97-AF65-F5344CB8AC3E}">
        <p14:creationId xmlns:p14="http://schemas.microsoft.com/office/powerpoint/2010/main" val="1352134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51</a:t>
            </a:fld>
            <a:endParaRPr lang="en-US"/>
          </a:p>
        </p:txBody>
      </p:sp>
    </p:spTree>
    <p:extLst>
      <p:ext uri="{BB962C8B-B14F-4D97-AF65-F5344CB8AC3E}">
        <p14:creationId xmlns:p14="http://schemas.microsoft.com/office/powerpoint/2010/main" val="2414597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52</a:t>
            </a:fld>
            <a:endParaRPr lang="en-US"/>
          </a:p>
        </p:txBody>
      </p:sp>
    </p:spTree>
    <p:extLst>
      <p:ext uri="{BB962C8B-B14F-4D97-AF65-F5344CB8AC3E}">
        <p14:creationId xmlns:p14="http://schemas.microsoft.com/office/powerpoint/2010/main" val="2402475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53</a:t>
            </a:fld>
            <a:endParaRPr lang="en-US"/>
          </a:p>
        </p:txBody>
      </p:sp>
    </p:spTree>
    <p:extLst>
      <p:ext uri="{BB962C8B-B14F-4D97-AF65-F5344CB8AC3E}">
        <p14:creationId xmlns:p14="http://schemas.microsoft.com/office/powerpoint/2010/main" val="157688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54</a:t>
            </a:fld>
            <a:endParaRPr lang="en-US"/>
          </a:p>
        </p:txBody>
      </p:sp>
    </p:spTree>
    <p:extLst>
      <p:ext uri="{BB962C8B-B14F-4D97-AF65-F5344CB8AC3E}">
        <p14:creationId xmlns:p14="http://schemas.microsoft.com/office/powerpoint/2010/main" val="341026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rgbClr val="151B4A"/>
              </a:solidFill>
            </a:endParaRPr>
          </a:p>
          <a:p>
            <a:endParaRPr lang="en-GB">
              <a:solidFill>
                <a:srgbClr val="151B4A"/>
              </a:solidFill>
              <a:ea typeface="Calibri"/>
              <a:cs typeface="Calibri"/>
            </a:endParaRPr>
          </a:p>
          <a:p>
            <a:endParaRPr lang="en-GB">
              <a:solidFill>
                <a:srgbClr val="151B4A"/>
              </a:solidFill>
              <a:ea typeface="Calibri"/>
              <a:cs typeface="Calibri"/>
            </a:endParaRPr>
          </a:p>
          <a:p>
            <a:endParaRPr lang="en-GB">
              <a:solidFill>
                <a:srgbClr val="151B4A"/>
              </a:solidFill>
              <a:ea typeface="Calibri"/>
              <a:cs typeface="Calibri"/>
            </a:endParaRPr>
          </a:p>
        </p:txBody>
      </p:sp>
      <p:sp>
        <p:nvSpPr>
          <p:cNvPr id="4" name="Slide Number Placeholder 3"/>
          <p:cNvSpPr>
            <a:spLocks noGrp="1"/>
          </p:cNvSpPr>
          <p:nvPr>
            <p:ph type="sldNum" sz="quarter" idx="5"/>
          </p:nvPr>
        </p:nvSpPr>
        <p:spPr/>
        <p:txBody>
          <a:bodyPr/>
          <a:lstStyle/>
          <a:p>
            <a:fld id="{2BC0E002-7D82-BC4A-BA52-730ADF120C01}" type="slidenum">
              <a:rPr lang="en-US" smtClean="0"/>
              <a:t>5</a:t>
            </a:fld>
            <a:endParaRPr lang="en-US"/>
          </a:p>
        </p:txBody>
      </p:sp>
    </p:spTree>
    <p:extLst>
      <p:ext uri="{BB962C8B-B14F-4D97-AF65-F5344CB8AC3E}">
        <p14:creationId xmlns:p14="http://schemas.microsoft.com/office/powerpoint/2010/main" val="2748233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55</a:t>
            </a:fld>
            <a:endParaRPr lang="en-US"/>
          </a:p>
        </p:txBody>
      </p:sp>
    </p:spTree>
    <p:extLst>
      <p:ext uri="{BB962C8B-B14F-4D97-AF65-F5344CB8AC3E}">
        <p14:creationId xmlns:p14="http://schemas.microsoft.com/office/powerpoint/2010/main" val="702508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56</a:t>
            </a:fld>
            <a:endParaRPr lang="en-US"/>
          </a:p>
        </p:txBody>
      </p:sp>
    </p:spTree>
    <p:extLst>
      <p:ext uri="{BB962C8B-B14F-4D97-AF65-F5344CB8AC3E}">
        <p14:creationId xmlns:p14="http://schemas.microsoft.com/office/powerpoint/2010/main" val="1135552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57</a:t>
            </a:fld>
            <a:endParaRPr lang="en-US"/>
          </a:p>
        </p:txBody>
      </p:sp>
    </p:spTree>
    <p:extLst>
      <p:ext uri="{BB962C8B-B14F-4D97-AF65-F5344CB8AC3E}">
        <p14:creationId xmlns:p14="http://schemas.microsoft.com/office/powerpoint/2010/main" val="1045965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58</a:t>
            </a:fld>
            <a:endParaRPr lang="en-US"/>
          </a:p>
        </p:txBody>
      </p:sp>
    </p:spTree>
    <p:extLst>
      <p:ext uri="{BB962C8B-B14F-4D97-AF65-F5344CB8AC3E}">
        <p14:creationId xmlns:p14="http://schemas.microsoft.com/office/powerpoint/2010/main" val="2175755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59</a:t>
            </a:fld>
            <a:endParaRPr lang="en-US"/>
          </a:p>
        </p:txBody>
      </p:sp>
    </p:spTree>
    <p:extLst>
      <p:ext uri="{BB962C8B-B14F-4D97-AF65-F5344CB8AC3E}">
        <p14:creationId xmlns:p14="http://schemas.microsoft.com/office/powerpoint/2010/main" val="3582320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60</a:t>
            </a:fld>
            <a:endParaRPr lang="en-US"/>
          </a:p>
        </p:txBody>
      </p:sp>
    </p:spTree>
    <p:extLst>
      <p:ext uri="{BB962C8B-B14F-4D97-AF65-F5344CB8AC3E}">
        <p14:creationId xmlns:p14="http://schemas.microsoft.com/office/powerpoint/2010/main" val="3258794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61</a:t>
            </a:fld>
            <a:endParaRPr lang="en-US"/>
          </a:p>
        </p:txBody>
      </p:sp>
    </p:spTree>
    <p:extLst>
      <p:ext uri="{BB962C8B-B14F-4D97-AF65-F5344CB8AC3E}">
        <p14:creationId xmlns:p14="http://schemas.microsoft.com/office/powerpoint/2010/main" val="1466034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62</a:t>
            </a:fld>
            <a:endParaRPr lang="en-US"/>
          </a:p>
        </p:txBody>
      </p:sp>
    </p:spTree>
    <p:extLst>
      <p:ext uri="{BB962C8B-B14F-4D97-AF65-F5344CB8AC3E}">
        <p14:creationId xmlns:p14="http://schemas.microsoft.com/office/powerpoint/2010/main" val="3365242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63</a:t>
            </a:fld>
            <a:endParaRPr lang="en-US"/>
          </a:p>
        </p:txBody>
      </p:sp>
    </p:spTree>
    <p:extLst>
      <p:ext uri="{BB962C8B-B14F-4D97-AF65-F5344CB8AC3E}">
        <p14:creationId xmlns:p14="http://schemas.microsoft.com/office/powerpoint/2010/main" val="1067224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64</a:t>
            </a:fld>
            <a:endParaRPr lang="en-US"/>
          </a:p>
        </p:txBody>
      </p:sp>
    </p:spTree>
    <p:extLst>
      <p:ext uri="{BB962C8B-B14F-4D97-AF65-F5344CB8AC3E}">
        <p14:creationId xmlns:p14="http://schemas.microsoft.com/office/powerpoint/2010/main" val="66804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65</a:t>
            </a:fld>
            <a:endParaRPr lang="en-US"/>
          </a:p>
        </p:txBody>
      </p:sp>
    </p:spTree>
    <p:extLst>
      <p:ext uri="{BB962C8B-B14F-4D97-AF65-F5344CB8AC3E}">
        <p14:creationId xmlns:p14="http://schemas.microsoft.com/office/powerpoint/2010/main" val="2412562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67</a:t>
            </a:fld>
            <a:endParaRPr lang="en-US"/>
          </a:p>
        </p:txBody>
      </p:sp>
    </p:spTree>
    <p:extLst>
      <p:ext uri="{BB962C8B-B14F-4D97-AF65-F5344CB8AC3E}">
        <p14:creationId xmlns:p14="http://schemas.microsoft.com/office/powerpoint/2010/main" val="3894742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048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7</a:t>
            </a:fld>
            <a:endParaRPr lang="en-US"/>
          </a:p>
        </p:txBody>
      </p:sp>
    </p:spTree>
    <p:extLst>
      <p:ext uri="{BB962C8B-B14F-4D97-AF65-F5344CB8AC3E}">
        <p14:creationId xmlns:p14="http://schemas.microsoft.com/office/powerpoint/2010/main" val="277207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fr-FR"/>
              <a:t>Horizon Europe </a:t>
            </a:r>
            <a:r>
              <a:rPr lang="fr-FR" err="1"/>
              <a:t>is</a:t>
            </a:r>
            <a:r>
              <a:rPr lang="fr-FR"/>
              <a:t> the </a:t>
            </a:r>
            <a:r>
              <a:rPr lang="fr-FR" err="1"/>
              <a:t>EU’s</a:t>
            </a:r>
            <a:r>
              <a:rPr lang="fr-FR"/>
              <a:t> flagship programme for </a:t>
            </a:r>
            <a:r>
              <a:rPr lang="fr-FR" err="1"/>
              <a:t>research</a:t>
            </a:r>
            <a:r>
              <a:rPr lang="fr-FR"/>
              <a:t> and innovation, running </a:t>
            </a:r>
            <a:r>
              <a:rPr lang="fr-FR" err="1"/>
              <a:t>from</a:t>
            </a:r>
            <a:r>
              <a:rPr lang="fr-FR"/>
              <a:t> </a:t>
            </a:r>
            <a:r>
              <a:rPr lang="fr-FR" b="1"/>
              <a:t>2021-2027 </a:t>
            </a:r>
            <a:r>
              <a:rPr lang="fr-FR"/>
              <a:t>and </a:t>
            </a:r>
            <a:r>
              <a:rPr lang="fr-FR" err="1"/>
              <a:t>with</a:t>
            </a:r>
            <a:r>
              <a:rPr lang="fr-FR"/>
              <a:t> a budget of </a:t>
            </a:r>
            <a:r>
              <a:rPr lang="fr-FR" b="1"/>
              <a:t>€95.5 billion.</a:t>
            </a:r>
            <a:endParaRPr lang="fr-FR"/>
          </a:p>
          <a:p>
            <a:pPr marL="171450" indent="-171450">
              <a:buFont typeface="Arial"/>
              <a:buChar char="•"/>
            </a:pPr>
            <a:r>
              <a:rPr lang="fr-FR"/>
              <a:t>Horizon Europe </a:t>
            </a:r>
            <a:r>
              <a:rPr lang="fr-FR" err="1"/>
              <a:t>consists</a:t>
            </a:r>
            <a:r>
              <a:rPr lang="fr-FR"/>
              <a:t> of </a:t>
            </a:r>
            <a:r>
              <a:rPr lang="fr-FR" err="1"/>
              <a:t>three</a:t>
            </a:r>
            <a:r>
              <a:rPr lang="fr-FR"/>
              <a:t> main </a:t>
            </a:r>
            <a:r>
              <a:rPr lang="fr-FR" err="1"/>
              <a:t>pillars</a:t>
            </a:r>
            <a:r>
              <a:rPr lang="fr-FR"/>
              <a:t> – </a:t>
            </a:r>
            <a:r>
              <a:rPr lang="fr-FR" err="1"/>
              <a:t>reflecting</a:t>
            </a:r>
            <a:r>
              <a:rPr lang="fr-FR"/>
              <a:t> the </a:t>
            </a:r>
            <a:r>
              <a:rPr lang="fr-FR" err="1"/>
              <a:t>current</a:t>
            </a:r>
            <a:r>
              <a:rPr lang="fr-FR"/>
              <a:t> R&amp;I </a:t>
            </a:r>
            <a:r>
              <a:rPr lang="fr-FR" err="1"/>
              <a:t>priorities</a:t>
            </a:r>
            <a:r>
              <a:rPr lang="fr-FR"/>
              <a:t> of the Union – and an </a:t>
            </a:r>
            <a:r>
              <a:rPr lang="fr-FR" err="1"/>
              <a:t>additional</a:t>
            </a:r>
            <a:r>
              <a:rPr lang="fr-FR"/>
              <a:t> transversal </a:t>
            </a:r>
            <a:r>
              <a:rPr lang="fr-FR" err="1"/>
              <a:t>element</a:t>
            </a:r>
            <a:r>
              <a:rPr lang="fr-FR"/>
              <a:t>, </a:t>
            </a:r>
            <a:r>
              <a:rPr lang="fr-FR" err="1"/>
              <a:t>focused</a:t>
            </a:r>
            <a:r>
              <a:rPr lang="fr-FR"/>
              <a:t> on </a:t>
            </a:r>
            <a:r>
              <a:rPr lang="fr-FR" err="1"/>
              <a:t>widening</a:t>
            </a:r>
            <a:r>
              <a:rPr lang="fr-FR"/>
              <a:t> participation and </a:t>
            </a:r>
            <a:r>
              <a:rPr lang="fr-FR" err="1"/>
              <a:t>strengthening</a:t>
            </a:r>
            <a:r>
              <a:rPr lang="fr-FR"/>
              <a:t> the </a:t>
            </a:r>
            <a:r>
              <a:rPr lang="fr-FR" err="1"/>
              <a:t>European</a:t>
            </a:r>
            <a:r>
              <a:rPr lang="fr-FR"/>
              <a:t> </a:t>
            </a:r>
            <a:r>
              <a:rPr lang="fr-FR" err="1"/>
              <a:t>Research</a:t>
            </a:r>
            <a:r>
              <a:rPr lang="fr-FR"/>
              <a:t> Area:</a:t>
            </a:r>
            <a:endParaRPr lang="fr-FR">
              <a:ea typeface="Calibri"/>
              <a:cs typeface="Calibri"/>
            </a:endParaRPr>
          </a:p>
          <a:p>
            <a:pPr lvl="1" indent="-171450">
              <a:buFont typeface="Courier New"/>
              <a:buChar char="o"/>
            </a:pPr>
            <a:r>
              <a:rPr lang="fr-FR" err="1"/>
              <a:t>Pillar</a:t>
            </a:r>
            <a:r>
              <a:rPr lang="fr-FR"/>
              <a:t> 1 – </a:t>
            </a:r>
            <a:r>
              <a:rPr lang="fr-FR" err="1"/>
              <a:t>largely</a:t>
            </a:r>
            <a:r>
              <a:rPr lang="fr-FR"/>
              <a:t> </a:t>
            </a:r>
            <a:r>
              <a:rPr lang="fr-FR" err="1"/>
              <a:t>fellowships</a:t>
            </a:r>
            <a:r>
              <a:rPr lang="fr-FR"/>
              <a:t> </a:t>
            </a:r>
            <a:r>
              <a:rPr lang="fr-FR" err="1"/>
              <a:t>schemes</a:t>
            </a:r>
            <a:r>
              <a:rPr lang="fr-FR"/>
              <a:t>, </a:t>
            </a:r>
            <a:r>
              <a:rPr lang="fr-FR" err="1"/>
              <a:t>which</a:t>
            </a:r>
            <a:r>
              <a:rPr lang="fr-FR"/>
              <a:t> are </a:t>
            </a:r>
            <a:r>
              <a:rPr lang="fr-FR" err="1"/>
              <a:t>bottom</a:t>
            </a:r>
            <a:r>
              <a:rPr lang="fr-FR"/>
              <a:t>-up </a:t>
            </a:r>
            <a:r>
              <a:rPr lang="fr-FR" err="1"/>
              <a:t>funding</a:t>
            </a:r>
            <a:r>
              <a:rPr lang="fr-FR"/>
              <a:t> op.  The MSCA supports the </a:t>
            </a:r>
            <a:r>
              <a:rPr lang="fr-FR" err="1"/>
              <a:t>mobility</a:t>
            </a:r>
            <a:r>
              <a:rPr lang="fr-FR"/>
              <a:t> of </a:t>
            </a:r>
            <a:r>
              <a:rPr lang="fr-FR" err="1"/>
              <a:t>researchers</a:t>
            </a:r>
            <a:r>
              <a:rPr lang="fr-FR"/>
              <a:t>.</a:t>
            </a:r>
            <a:endParaRPr lang="fr-FR">
              <a:ea typeface="Calibri"/>
              <a:cs typeface="Calibri"/>
            </a:endParaRPr>
          </a:p>
          <a:p>
            <a:pPr lvl="1" indent="-171450">
              <a:buFont typeface="Courier New"/>
              <a:buChar char="o"/>
            </a:pPr>
            <a:r>
              <a:rPr lang="fr-FR" err="1"/>
              <a:t>Pillar</a:t>
            </a:r>
            <a:r>
              <a:rPr lang="fr-FR"/>
              <a:t> 2 – collaborative </a:t>
            </a:r>
            <a:r>
              <a:rPr lang="fr-FR" err="1"/>
              <a:t>funding</a:t>
            </a:r>
            <a:r>
              <a:rPr lang="fr-FR"/>
              <a:t> </a:t>
            </a:r>
            <a:r>
              <a:rPr lang="fr-FR" err="1"/>
              <a:t>ops</a:t>
            </a:r>
            <a:r>
              <a:rPr lang="fr-FR"/>
              <a:t> </a:t>
            </a:r>
            <a:r>
              <a:rPr lang="fr-FR" err="1"/>
              <a:t>around</a:t>
            </a:r>
            <a:r>
              <a:rPr lang="fr-FR"/>
              <a:t> clusters/</a:t>
            </a:r>
            <a:r>
              <a:rPr lang="fr-FR" err="1"/>
              <a:t>thematic</a:t>
            </a:r>
            <a:r>
              <a:rPr lang="fr-FR"/>
              <a:t> areas. </a:t>
            </a:r>
            <a:r>
              <a:rPr lang="fr-FR" err="1"/>
              <a:t>These</a:t>
            </a:r>
            <a:r>
              <a:rPr lang="fr-FR"/>
              <a:t> are more top-down and impact </a:t>
            </a:r>
            <a:r>
              <a:rPr lang="fr-FR" err="1"/>
              <a:t>driven</a:t>
            </a:r>
            <a:r>
              <a:rPr lang="fr-FR"/>
              <a:t>. </a:t>
            </a:r>
            <a:endParaRPr lang="fr-FR">
              <a:ea typeface="Calibri"/>
              <a:cs typeface="Calibri"/>
            </a:endParaRPr>
          </a:p>
          <a:p>
            <a:pPr lvl="1" indent="-171450">
              <a:buFont typeface="Courier New"/>
              <a:buChar char="o"/>
            </a:pPr>
            <a:r>
              <a:rPr lang="fr-FR" err="1"/>
              <a:t>Pillar</a:t>
            </a:r>
            <a:r>
              <a:rPr lang="fr-FR"/>
              <a:t> 3 – </a:t>
            </a:r>
            <a:r>
              <a:rPr lang="fr-FR" err="1"/>
              <a:t>funding</a:t>
            </a:r>
            <a:r>
              <a:rPr lang="fr-FR"/>
              <a:t> for innovation, the </a:t>
            </a:r>
            <a:r>
              <a:rPr lang="fr-FR" err="1"/>
              <a:t>biggest</a:t>
            </a:r>
            <a:r>
              <a:rPr lang="fr-FR"/>
              <a:t> part of </a:t>
            </a:r>
            <a:r>
              <a:rPr lang="fr-FR" err="1"/>
              <a:t>it</a:t>
            </a:r>
            <a:r>
              <a:rPr lang="fr-FR"/>
              <a:t> </a:t>
            </a:r>
            <a:r>
              <a:rPr lang="fr-FR" err="1"/>
              <a:t>is</a:t>
            </a:r>
            <a:r>
              <a:rPr lang="fr-FR"/>
              <a:t> the </a:t>
            </a:r>
            <a:r>
              <a:rPr lang="fr-FR" err="1"/>
              <a:t>European</a:t>
            </a:r>
            <a:r>
              <a:rPr lang="fr-FR"/>
              <a:t> Innovation Council.  </a:t>
            </a:r>
            <a:endParaRPr lang="fr-FR">
              <a:ea typeface="Calibri"/>
              <a:cs typeface="Calibri"/>
            </a:endParaRPr>
          </a:p>
          <a:p>
            <a:endParaRPr lang="fr-FR"/>
          </a:p>
          <a:p>
            <a:r>
              <a:rPr lang="fr-FR"/>
              <a:t>For the </a:t>
            </a:r>
            <a:r>
              <a:rPr lang="fr-FR" err="1"/>
              <a:t>purpose</a:t>
            </a:r>
            <a:r>
              <a:rPr lang="fr-FR"/>
              <a:t> of </a:t>
            </a:r>
            <a:r>
              <a:rPr lang="fr-FR" err="1"/>
              <a:t>this</a:t>
            </a:r>
            <a:r>
              <a:rPr lang="fr-FR"/>
              <a:t> information webinar, </a:t>
            </a:r>
            <a:r>
              <a:rPr lang="fr-FR" err="1"/>
              <a:t>I’m</a:t>
            </a:r>
            <a:r>
              <a:rPr lang="fr-FR"/>
              <a:t> </a:t>
            </a:r>
            <a:r>
              <a:rPr lang="fr-FR" err="1"/>
              <a:t>going</a:t>
            </a:r>
            <a:r>
              <a:rPr lang="fr-FR"/>
              <a:t> to focus on MSCA </a:t>
            </a:r>
            <a:r>
              <a:rPr lang="fr-FR" err="1"/>
              <a:t>within</a:t>
            </a:r>
            <a:r>
              <a:rPr lang="fr-FR"/>
              <a:t> </a:t>
            </a:r>
            <a:r>
              <a:rPr lang="fr-FR" err="1"/>
              <a:t>Pillar</a:t>
            </a:r>
            <a:r>
              <a:rPr lang="fr-FR"/>
              <a:t> 1.</a:t>
            </a:r>
          </a:p>
          <a:p>
            <a:endParaRPr lang="fr-FR">
              <a:ea typeface="Calibri"/>
              <a:cs typeface="Calibri"/>
            </a:endParaRPr>
          </a:p>
        </p:txBody>
      </p:sp>
      <p:sp>
        <p:nvSpPr>
          <p:cNvPr id="4" name="Slide Number Placeholder 3"/>
          <p:cNvSpPr>
            <a:spLocks noGrp="1"/>
          </p:cNvSpPr>
          <p:nvPr>
            <p:ph type="sldNum" sz="quarter" idx="5"/>
          </p:nvPr>
        </p:nvSpPr>
        <p:spPr/>
        <p:txBody>
          <a:bodyPr/>
          <a:lstStyle/>
          <a:p>
            <a:fld id="{2BC0E002-7D82-BC4A-BA52-730ADF120C01}" type="slidenum">
              <a:rPr lang="en-US" smtClean="0"/>
              <a:t>8</a:t>
            </a:fld>
            <a:endParaRPr lang="en-US"/>
          </a:p>
        </p:txBody>
      </p:sp>
    </p:spTree>
    <p:extLst>
      <p:ext uri="{BB962C8B-B14F-4D97-AF65-F5344CB8AC3E}">
        <p14:creationId xmlns:p14="http://schemas.microsoft.com/office/powerpoint/2010/main" val="359499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To put the scheme into context, here there are some figures of the MSCA schemes in H2020. </a:t>
            </a:r>
            <a:endParaRPr lang="en-US"/>
          </a:p>
          <a:p>
            <a:endParaRPr lang="en-US">
              <a:ea typeface="Calibri"/>
              <a:cs typeface="Calibri"/>
            </a:endParaRPr>
          </a:p>
          <a:p>
            <a:pPr marL="171450" indent="-171450">
              <a:buFont typeface="Arial"/>
              <a:buChar char="•"/>
            </a:pPr>
            <a:r>
              <a:rPr lang="en-US"/>
              <a:t>Under Horizon 2020, the UK was the best performing country in MSCA, representing around 20% of all participation in the </a:t>
            </a:r>
            <a:r>
              <a:rPr lang="en-US" err="1"/>
              <a:t>programme</a:t>
            </a:r>
            <a:endParaRPr lang="en-US" err="1">
              <a:ea typeface="Calibri"/>
              <a:cs typeface="Calibri"/>
            </a:endParaRPr>
          </a:p>
        </p:txBody>
      </p:sp>
      <p:sp>
        <p:nvSpPr>
          <p:cNvPr id="4" name="Slide Number Placeholder 3"/>
          <p:cNvSpPr>
            <a:spLocks noGrp="1"/>
          </p:cNvSpPr>
          <p:nvPr>
            <p:ph type="sldNum" sz="quarter" idx="5"/>
          </p:nvPr>
        </p:nvSpPr>
        <p:spPr/>
        <p:txBody>
          <a:bodyPr/>
          <a:lstStyle/>
          <a:p>
            <a:fld id="{2BC0E002-7D82-BC4A-BA52-730ADF120C01}" type="slidenum">
              <a:rPr lang="en-US" smtClean="0"/>
              <a:t>9</a:t>
            </a:fld>
            <a:endParaRPr lang="en-US"/>
          </a:p>
        </p:txBody>
      </p:sp>
    </p:spTree>
    <p:extLst>
      <p:ext uri="{BB962C8B-B14F-4D97-AF65-F5344CB8AC3E}">
        <p14:creationId xmlns:p14="http://schemas.microsoft.com/office/powerpoint/2010/main" val="1613412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C0E002-7D82-BC4A-BA52-730ADF120C01}" type="slidenum">
              <a:rPr lang="en-US" smtClean="0"/>
              <a:t>10</a:t>
            </a:fld>
            <a:endParaRPr lang="en-US"/>
          </a:p>
        </p:txBody>
      </p:sp>
    </p:spTree>
    <p:extLst>
      <p:ext uri="{BB962C8B-B14F-4D97-AF65-F5344CB8AC3E}">
        <p14:creationId xmlns:p14="http://schemas.microsoft.com/office/powerpoint/2010/main" val="224706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2.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24.jpe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9.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5.svg"/><Relationship Id="rId9"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24.jpeg"/><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24.jpeg"/><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1.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5.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2.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6.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DF85-E42B-B348-BE97-31666626E97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9FECFC-0999-4B45-9CBA-CC5190AEDA17}"/>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4" name="Footer Placeholder 3">
            <a:extLst>
              <a:ext uri="{FF2B5EF4-FFF2-40B4-BE49-F238E27FC236}">
                <a16:creationId xmlns:a16="http://schemas.microsoft.com/office/drawing/2014/main" id="{E64D1AF0-DC5F-0F49-9410-AEF72C2B9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2EBCD-E9D4-0548-AA3B-E78ED0A8C6E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317708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sp>
        <p:nvSpPr>
          <p:cNvPr id="6" name="Text Placeholder 15">
            <a:extLst>
              <a:ext uri="{FF2B5EF4-FFF2-40B4-BE49-F238E27FC236}">
                <a16:creationId xmlns:a16="http://schemas.microsoft.com/office/drawing/2014/main" id="{8E86A6BE-3B88-D944-859E-3545D2AB8219}"/>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7" name="Text Placeholder 9">
            <a:extLst>
              <a:ext uri="{FF2B5EF4-FFF2-40B4-BE49-F238E27FC236}">
                <a16:creationId xmlns:a16="http://schemas.microsoft.com/office/drawing/2014/main" id="{BA03BD0C-39C6-A546-8D24-EC8C5ED8FEAC}"/>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2722565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8" name="Picture 7">
            <a:extLst>
              <a:ext uri="{FF2B5EF4-FFF2-40B4-BE49-F238E27FC236}">
                <a16:creationId xmlns:a16="http://schemas.microsoft.com/office/drawing/2014/main" id="{43757686-3A3E-9B45-B636-55D7572E810F}"/>
              </a:ext>
            </a:extLst>
          </p:cNvPr>
          <p:cNvPicPr>
            <a:picLocks noChangeAspect="1"/>
          </p:cNvPicPr>
          <p:nvPr userDrawn="1"/>
        </p:nvPicPr>
        <p:blipFill>
          <a:blip r:embed="rId4" cstate="email">
            <a:extLst>
              <a:ext uri="{28A0092B-C50C-407E-A947-70E740481C1C}">
                <a14:useLocalDpi xmlns:a14="http://schemas.microsoft.com/office/drawing/2010/main"/>
              </a:ext>
            </a:extLst>
          </a:blip>
          <a:srcRect l="201" r="201"/>
          <a:stretch/>
        </p:blipFill>
        <p:spPr>
          <a:xfrm>
            <a:off x="9292607" y="2968052"/>
            <a:ext cx="2899393" cy="3889948"/>
          </a:xfrm>
          <a:prstGeom prst="rect">
            <a:avLst/>
          </a:prstGeom>
        </p:spPr>
      </p:pic>
      <p:pic>
        <p:nvPicPr>
          <p:cNvPr id="10" name="Picture 9">
            <a:extLst>
              <a:ext uri="{FF2B5EF4-FFF2-40B4-BE49-F238E27FC236}">
                <a16:creationId xmlns:a16="http://schemas.microsoft.com/office/drawing/2014/main" id="{252779F9-980B-9348-A0A1-D62BAB8F013F}"/>
              </a:ext>
            </a:extLst>
          </p:cNvPr>
          <p:cNvPicPr>
            <a:picLocks noChangeAspect="1"/>
          </p:cNvPicPr>
          <p:nvPr userDrawn="1"/>
        </p:nvPicPr>
        <p:blipFill>
          <a:blip r:embed="rId5" cstate="email">
            <a:extLst>
              <a:ext uri="{28A0092B-C50C-407E-A947-70E740481C1C}">
                <a14:useLocalDpi xmlns:a14="http://schemas.microsoft.com/office/drawing/2010/main"/>
              </a:ext>
            </a:extLst>
          </a:blip>
          <a:srcRect l="184" r="184"/>
          <a:stretch/>
        </p:blipFill>
        <p:spPr>
          <a:xfrm>
            <a:off x="6745575" y="-12270"/>
            <a:ext cx="3176228" cy="2980322"/>
          </a:xfrm>
          <a:prstGeom prst="rect">
            <a:avLst/>
          </a:prstGeom>
        </p:spPr>
      </p:pic>
      <p:sp>
        <p:nvSpPr>
          <p:cNvPr id="6" name="Text Placeholder 15">
            <a:extLst>
              <a:ext uri="{FF2B5EF4-FFF2-40B4-BE49-F238E27FC236}">
                <a16:creationId xmlns:a16="http://schemas.microsoft.com/office/drawing/2014/main" id="{1EF78334-C6F9-D64D-AA51-0119A35823B5}"/>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7" name="Text Placeholder 9">
            <a:extLst>
              <a:ext uri="{FF2B5EF4-FFF2-40B4-BE49-F238E27FC236}">
                <a16:creationId xmlns:a16="http://schemas.microsoft.com/office/drawing/2014/main" id="{E904855D-4645-4A4E-A0BE-306F9D61AD65}"/>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96489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ext Placeholder 15">
            <a:extLst>
              <a:ext uri="{FF2B5EF4-FFF2-40B4-BE49-F238E27FC236}">
                <a16:creationId xmlns:a16="http://schemas.microsoft.com/office/drawing/2014/main" id="{57CB6114-0FD2-FE47-AE59-64861017A35D}"/>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4" name="Text Placeholder 9">
            <a:extLst>
              <a:ext uri="{FF2B5EF4-FFF2-40B4-BE49-F238E27FC236}">
                <a16:creationId xmlns:a16="http://schemas.microsoft.com/office/drawing/2014/main" id="{1B5336D3-40DC-8542-8903-B28CA0789AD8}"/>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415031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3AF62-278F-884E-92F4-AF34E2088A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7296" y="0"/>
            <a:ext cx="6774704" cy="6858000"/>
          </a:xfrm>
          <a:prstGeom prst="rect">
            <a:avLst/>
          </a:prstGeom>
        </p:spPr>
      </p:pic>
      <p:pic>
        <p:nvPicPr>
          <p:cNvPr id="5" name="Picture 4" descr="Shape, arrow&#10;&#10;Description automatically generated">
            <a:extLst>
              <a:ext uri="{FF2B5EF4-FFF2-40B4-BE49-F238E27FC236}">
                <a16:creationId xmlns:a16="http://schemas.microsoft.com/office/drawing/2014/main" id="{43CFCA05-36F2-224B-8B1B-AC9675ACC2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4912688" y="-443074"/>
            <a:ext cx="6861911" cy="7740237"/>
          </a:xfrm>
          <a:prstGeom prst="rect">
            <a:avLst/>
          </a:prstGeom>
        </p:spPr>
      </p:pic>
      <p:sp>
        <p:nvSpPr>
          <p:cNvPr id="2" name="Rectangle 1">
            <a:extLst>
              <a:ext uri="{FF2B5EF4-FFF2-40B4-BE49-F238E27FC236}">
                <a16:creationId xmlns:a16="http://schemas.microsoft.com/office/drawing/2014/main" id="{E34B7FA6-B213-4B46-91E8-75D309CA66B9}"/>
              </a:ext>
            </a:extLst>
          </p:cNvPr>
          <p:cNvSpPr/>
          <p:nvPr userDrawn="1"/>
        </p:nvSpPr>
        <p:spPr>
          <a:xfrm>
            <a:off x="0" y="0"/>
            <a:ext cx="4656406" cy="6858000"/>
          </a:xfrm>
          <a:prstGeom prst="rect">
            <a:avLst/>
          </a:prstGeom>
          <a:solidFill>
            <a:srgbClr val="F59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222" y="125170"/>
            <a:ext cx="3476060" cy="1170159"/>
          </a:xfrm>
          <a:prstGeom prst="rect">
            <a:avLst/>
          </a:prstGeom>
        </p:spPr>
      </p:pic>
    </p:spTree>
    <p:extLst>
      <p:ext uri="{BB962C8B-B14F-4D97-AF65-F5344CB8AC3E}">
        <p14:creationId xmlns:p14="http://schemas.microsoft.com/office/powerpoint/2010/main" val="224279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estions">
    <p:bg>
      <p:bgPr>
        <a:solidFill>
          <a:srgbClr val="595A59"/>
        </a:solidFill>
        <a:effectLst/>
      </p:bgPr>
    </p:bg>
    <p:spTree>
      <p:nvGrpSpPr>
        <p:cNvPr id="1" name=""/>
        <p:cNvGrpSpPr/>
        <p:nvPr/>
      </p:nvGrpSpPr>
      <p:grpSpPr>
        <a:xfrm>
          <a:off x="0" y="0"/>
          <a:ext cx="0" cy="0"/>
          <a:chOff x="0" y="0"/>
          <a:chExt cx="0" cy="0"/>
        </a:xfrm>
      </p:grpSpPr>
      <p:pic>
        <p:nvPicPr>
          <p:cNvPr id="4" name="Picture 3" descr="A picture containing person, nature, people, crowd&#10;&#10;Description automatically generated">
            <a:extLst>
              <a:ext uri="{FF2B5EF4-FFF2-40B4-BE49-F238E27FC236}">
                <a16:creationId xmlns:a16="http://schemas.microsoft.com/office/drawing/2014/main" id="{0759F9BF-B005-0743-830C-CA7E687DC8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9641" y="0"/>
            <a:ext cx="4112359" cy="6858000"/>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222" y="125170"/>
            <a:ext cx="3476060" cy="1170159"/>
          </a:xfrm>
          <a:prstGeom prst="rect">
            <a:avLst/>
          </a:prstGeom>
        </p:spPr>
      </p:pic>
      <p:grpSp>
        <p:nvGrpSpPr>
          <p:cNvPr id="7" name="Group 6">
            <a:extLst>
              <a:ext uri="{FF2B5EF4-FFF2-40B4-BE49-F238E27FC236}">
                <a16:creationId xmlns:a16="http://schemas.microsoft.com/office/drawing/2014/main" id="{3F432FF3-36EA-B34A-8BFE-99A6B74630CD}"/>
              </a:ext>
            </a:extLst>
          </p:cNvPr>
          <p:cNvGrpSpPr/>
          <p:nvPr userDrawn="1"/>
        </p:nvGrpSpPr>
        <p:grpSpPr>
          <a:xfrm>
            <a:off x="0" y="-20749"/>
            <a:ext cx="8317001" cy="6878749"/>
            <a:chOff x="0" y="-20749"/>
            <a:chExt cx="8317001" cy="6878749"/>
          </a:xfrm>
        </p:grpSpPr>
        <p:pic>
          <p:nvPicPr>
            <p:cNvPr id="6" name="Picture 5" descr="Shape, rectangle&#10;&#10;Description automatically generated">
              <a:extLst>
                <a:ext uri="{FF2B5EF4-FFF2-40B4-BE49-F238E27FC236}">
                  <a16:creationId xmlns:a16="http://schemas.microsoft.com/office/drawing/2014/main" id="{BB2DDB1E-C379-D345-8D63-BCDE957CF625}"/>
                </a:ext>
              </a:extLst>
            </p:cNvPr>
            <p:cNvPicPr>
              <a:picLocks noChangeAspect="1"/>
            </p:cNvPicPr>
            <p:nvPr userDrawn="1"/>
          </p:nvPicPr>
          <p:blipFill>
            <a:blip r:embed="rId5"/>
            <a:stretch>
              <a:fillRect/>
            </a:stretch>
          </p:blipFill>
          <p:spPr>
            <a:xfrm>
              <a:off x="576777" y="-20749"/>
              <a:ext cx="7740224" cy="6878749"/>
            </a:xfrm>
            <a:prstGeom prst="rect">
              <a:avLst/>
            </a:prstGeom>
          </p:spPr>
        </p:pic>
        <p:sp>
          <p:nvSpPr>
            <p:cNvPr id="2" name="Rectangle 1">
              <a:extLst>
                <a:ext uri="{FF2B5EF4-FFF2-40B4-BE49-F238E27FC236}">
                  <a16:creationId xmlns:a16="http://schemas.microsoft.com/office/drawing/2014/main" id="{E34B7FA6-B213-4B46-91E8-75D309CA66B9}"/>
                </a:ext>
              </a:extLst>
            </p:cNvPr>
            <p:cNvSpPr/>
            <p:nvPr userDrawn="1"/>
          </p:nvSpPr>
          <p:spPr>
            <a:xfrm>
              <a:off x="0" y="3770142"/>
              <a:ext cx="3137095" cy="3087858"/>
            </a:xfrm>
            <a:prstGeom prst="rect">
              <a:avLst/>
            </a:prstGeom>
            <a:solidFill>
              <a:srgbClr val="BF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9787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F24E3-7047-3D44-B1CE-1A2DAADB68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02728" y="0"/>
            <a:ext cx="7689272" cy="6858000"/>
          </a:xfrm>
          <a:prstGeom prst="rect">
            <a:avLst/>
          </a:prstGeom>
        </p:spPr>
      </p:pic>
      <p:pic>
        <p:nvPicPr>
          <p:cNvPr id="8" name="Picture 7">
            <a:extLst>
              <a:ext uri="{FF2B5EF4-FFF2-40B4-BE49-F238E27FC236}">
                <a16:creationId xmlns:a16="http://schemas.microsoft.com/office/drawing/2014/main" id="{4C7B31C8-6BE4-CE44-AE55-C64846C2E397}"/>
              </a:ext>
            </a:extLst>
          </p:cNvPr>
          <p:cNvPicPr>
            <a:picLocks noChangeAspect="1"/>
          </p:cNvPicPr>
          <p:nvPr userDrawn="1"/>
        </p:nvPicPr>
        <p:blipFill>
          <a:blip r:embed="rId3"/>
          <a:srcRect t="942" b="942"/>
          <a:stretch/>
        </p:blipFill>
        <p:spPr>
          <a:xfrm>
            <a:off x="-1" y="0"/>
            <a:ext cx="11382119" cy="6858000"/>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222" y="125170"/>
            <a:ext cx="3476060" cy="1170159"/>
          </a:xfrm>
          <a:prstGeom prst="rect">
            <a:avLst/>
          </a:prstGeom>
        </p:spPr>
      </p:pic>
      <p:sp>
        <p:nvSpPr>
          <p:cNvPr id="5" name="Rectangle 4">
            <a:extLst>
              <a:ext uri="{FF2B5EF4-FFF2-40B4-BE49-F238E27FC236}">
                <a16:creationId xmlns:a16="http://schemas.microsoft.com/office/drawing/2014/main" id="{8AB4264E-76B4-9C40-9E83-B28017AF0367}"/>
              </a:ext>
            </a:extLst>
          </p:cNvPr>
          <p:cNvSpPr/>
          <p:nvPr userDrawn="1"/>
        </p:nvSpPr>
        <p:spPr>
          <a:xfrm>
            <a:off x="973970" y="5904254"/>
            <a:ext cx="1878082" cy="338554"/>
          </a:xfrm>
          <a:prstGeom prst="rect">
            <a:avLst/>
          </a:prstGeom>
        </p:spPr>
        <p:txBody>
          <a:bodyPr wrap="square">
            <a:spAutoFit/>
          </a:bodyPr>
          <a:lstStyle/>
          <a:p>
            <a:r>
              <a:rPr lang="en-GB" sz="1600" b="0" i="0" u="none" strike="noStrike" kern="1200">
                <a:solidFill>
                  <a:schemeClr val="bg1"/>
                </a:solidFill>
                <a:effectLst/>
                <a:latin typeface="+mn-lt"/>
                <a:ea typeface="+mn-ea"/>
                <a:cs typeface="+mn-cs"/>
              </a:rPr>
              <a:t>@_UKRO_</a:t>
            </a:r>
            <a:endParaRPr lang="en-GB" sz="160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432D96-8104-0E44-B903-26C339A15E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5938" y="5868508"/>
            <a:ext cx="444002" cy="437275"/>
          </a:xfrm>
          <a:prstGeom prst="rect">
            <a:avLst/>
          </a:prstGeom>
        </p:spPr>
      </p:pic>
      <p:sp>
        <p:nvSpPr>
          <p:cNvPr id="11" name="Rectangle 10">
            <a:extLst>
              <a:ext uri="{FF2B5EF4-FFF2-40B4-BE49-F238E27FC236}">
                <a16:creationId xmlns:a16="http://schemas.microsoft.com/office/drawing/2014/main" id="{04A30EC3-49FA-4E46-8F10-320A1F67EF8A}"/>
              </a:ext>
            </a:extLst>
          </p:cNvPr>
          <p:cNvSpPr/>
          <p:nvPr userDrawn="1"/>
        </p:nvSpPr>
        <p:spPr>
          <a:xfrm>
            <a:off x="2866082" y="5904254"/>
            <a:ext cx="2839748" cy="338554"/>
          </a:xfrm>
          <a:prstGeom prst="rect">
            <a:avLst/>
          </a:prstGeom>
        </p:spPr>
        <p:txBody>
          <a:bodyPr wrap="square">
            <a:spAutoFit/>
          </a:bodyPr>
          <a:lstStyle/>
          <a:p>
            <a:pPr algn="l" fontAlgn="base"/>
            <a:r>
              <a:rPr lang="en-GB" sz="1600" b="0" i="0" u="none" strike="noStrike">
                <a:solidFill>
                  <a:schemeClr val="bg1"/>
                </a:solidFill>
                <a:effectLst/>
                <a:latin typeface="Arial" panose="020B0604020202020204" pitchFamily="34" charset="0"/>
                <a:cs typeface="Arial" panose="020B0604020202020204" pitchFamily="34" charset="0"/>
              </a:rPr>
              <a:t>UK Research Office (UKRO)</a:t>
            </a:r>
          </a:p>
        </p:txBody>
      </p:sp>
      <p:pic>
        <p:nvPicPr>
          <p:cNvPr id="12" name="Picture 11">
            <a:extLst>
              <a:ext uri="{FF2B5EF4-FFF2-40B4-BE49-F238E27FC236}">
                <a16:creationId xmlns:a16="http://schemas.microsoft.com/office/drawing/2014/main" id="{F4F0C7F0-B9E5-624F-86CA-52847D9DB23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415595" y="5865567"/>
            <a:ext cx="440215" cy="440215"/>
          </a:xfrm>
          <a:prstGeom prst="rect">
            <a:avLst/>
          </a:prstGeom>
        </p:spPr>
      </p:pic>
    </p:spTree>
    <p:extLst>
      <p:ext uri="{BB962C8B-B14F-4D97-AF65-F5344CB8AC3E}">
        <p14:creationId xmlns:p14="http://schemas.microsoft.com/office/powerpoint/2010/main" val="3094189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7255BDA-78E5-3640-9087-6C0EE134CC86}"/>
              </a:ext>
            </a:extLst>
          </p:cNvPr>
          <p:cNvPicPr>
            <a:picLocks noChangeAspect="1"/>
          </p:cNvPicPr>
          <p:nvPr userDrawn="1"/>
        </p:nvPicPr>
        <p:blipFill>
          <a:blip r:embed="rId2" cstate="email">
            <a:extLst>
              <a:ext uri="{28A0092B-C50C-407E-A947-70E740481C1C}">
                <a14:useLocalDpi xmlns:a14="http://schemas.microsoft.com/office/drawing/2010/main"/>
              </a:ext>
            </a:extLst>
          </a:blip>
          <a:srcRect l="123" r="123"/>
          <a:stretch/>
        </p:blipFill>
        <p:spPr>
          <a:xfrm>
            <a:off x="3804972" y="0"/>
            <a:ext cx="8387028" cy="6858000"/>
          </a:xfrm>
          <a:prstGeom prst="rect">
            <a:avLst/>
          </a:prstGeom>
        </p:spPr>
      </p:pic>
      <p:pic>
        <p:nvPicPr>
          <p:cNvPr id="10" name="Graphic 9">
            <a:extLst>
              <a:ext uri="{FF2B5EF4-FFF2-40B4-BE49-F238E27FC236}">
                <a16:creationId xmlns:a16="http://schemas.microsoft.com/office/drawing/2014/main" id="{B96BC38D-038B-5640-93D8-5A39043A3E5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822"/>
          <a:stretch/>
        </p:blipFill>
        <p:spPr>
          <a:xfrm>
            <a:off x="3981157" y="-4689"/>
            <a:ext cx="8210843" cy="6862689"/>
          </a:xfrm>
          <a:prstGeom prst="rect">
            <a:avLst/>
          </a:prstGeom>
        </p:spPr>
      </p:pic>
      <p:sp>
        <p:nvSpPr>
          <p:cNvPr id="7" name="Rectangle 6">
            <a:extLst>
              <a:ext uri="{FF2B5EF4-FFF2-40B4-BE49-F238E27FC236}">
                <a16:creationId xmlns:a16="http://schemas.microsoft.com/office/drawing/2014/main" id="{C7F911BA-2F21-F546-BE74-F429C4463B97}"/>
              </a:ext>
            </a:extLst>
          </p:cNvPr>
          <p:cNvSpPr/>
          <p:nvPr userDrawn="1"/>
        </p:nvSpPr>
        <p:spPr>
          <a:xfrm>
            <a:off x="0" y="-4689"/>
            <a:ext cx="4149969" cy="6862689"/>
          </a:xfrm>
          <a:prstGeom prst="rect">
            <a:avLst/>
          </a:prstGeom>
          <a:solidFill>
            <a:srgbClr val="00B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222" y="125170"/>
            <a:ext cx="3476060" cy="1170159"/>
          </a:xfrm>
          <a:prstGeom prst="rect">
            <a:avLst/>
          </a:prstGeom>
        </p:spPr>
      </p:pic>
      <p:sp>
        <p:nvSpPr>
          <p:cNvPr id="5" name="Rectangle 4">
            <a:extLst>
              <a:ext uri="{FF2B5EF4-FFF2-40B4-BE49-F238E27FC236}">
                <a16:creationId xmlns:a16="http://schemas.microsoft.com/office/drawing/2014/main" id="{8AB4264E-76B4-9C40-9E83-B28017AF0367}"/>
              </a:ext>
            </a:extLst>
          </p:cNvPr>
          <p:cNvSpPr/>
          <p:nvPr userDrawn="1"/>
        </p:nvSpPr>
        <p:spPr>
          <a:xfrm>
            <a:off x="973970" y="5904254"/>
            <a:ext cx="1878082" cy="338554"/>
          </a:xfrm>
          <a:prstGeom prst="rect">
            <a:avLst/>
          </a:prstGeom>
        </p:spPr>
        <p:txBody>
          <a:bodyPr wrap="square">
            <a:spAutoFit/>
          </a:bodyPr>
          <a:lstStyle/>
          <a:p>
            <a:r>
              <a:rPr lang="en-GB" sz="1600" b="0" i="0" u="none" strike="noStrike" kern="1200">
                <a:solidFill>
                  <a:schemeClr val="bg1"/>
                </a:solidFill>
                <a:effectLst/>
                <a:latin typeface="+mn-lt"/>
                <a:ea typeface="+mn-ea"/>
                <a:cs typeface="+mn-cs"/>
              </a:rPr>
              <a:t>@_UKRO_</a:t>
            </a:r>
            <a:endParaRPr lang="en-GB" sz="160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432D96-8104-0E44-B903-26C339A15E6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15938" y="5868508"/>
            <a:ext cx="444002" cy="437275"/>
          </a:xfrm>
          <a:prstGeom prst="rect">
            <a:avLst/>
          </a:prstGeom>
        </p:spPr>
      </p:pic>
      <p:sp>
        <p:nvSpPr>
          <p:cNvPr id="11" name="Rectangle 10">
            <a:extLst>
              <a:ext uri="{FF2B5EF4-FFF2-40B4-BE49-F238E27FC236}">
                <a16:creationId xmlns:a16="http://schemas.microsoft.com/office/drawing/2014/main" id="{04A30EC3-49FA-4E46-8F10-320A1F67EF8A}"/>
              </a:ext>
            </a:extLst>
          </p:cNvPr>
          <p:cNvSpPr/>
          <p:nvPr userDrawn="1"/>
        </p:nvSpPr>
        <p:spPr>
          <a:xfrm>
            <a:off x="2866082" y="5904254"/>
            <a:ext cx="2839748" cy="338554"/>
          </a:xfrm>
          <a:prstGeom prst="rect">
            <a:avLst/>
          </a:prstGeom>
        </p:spPr>
        <p:txBody>
          <a:bodyPr wrap="square">
            <a:spAutoFit/>
          </a:bodyPr>
          <a:lstStyle/>
          <a:p>
            <a:pPr algn="l" fontAlgn="base"/>
            <a:r>
              <a:rPr lang="en-GB" sz="1600" b="0" i="0" u="none" strike="noStrike">
                <a:solidFill>
                  <a:schemeClr val="bg1"/>
                </a:solidFill>
                <a:effectLst/>
                <a:latin typeface="Arial" panose="020B0604020202020204" pitchFamily="34" charset="0"/>
                <a:cs typeface="Arial" panose="020B0604020202020204" pitchFamily="34" charset="0"/>
              </a:rPr>
              <a:t>UK Research Office (UKRO)</a:t>
            </a:r>
          </a:p>
        </p:txBody>
      </p:sp>
      <p:pic>
        <p:nvPicPr>
          <p:cNvPr id="12" name="Picture 11">
            <a:extLst>
              <a:ext uri="{FF2B5EF4-FFF2-40B4-BE49-F238E27FC236}">
                <a16:creationId xmlns:a16="http://schemas.microsoft.com/office/drawing/2014/main" id="{F4F0C7F0-B9E5-624F-86CA-52847D9DB23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15595" y="5865567"/>
            <a:ext cx="440215" cy="440215"/>
          </a:xfrm>
          <a:prstGeom prst="rect">
            <a:avLst/>
          </a:prstGeom>
        </p:spPr>
      </p:pic>
    </p:spTree>
    <p:extLst>
      <p:ext uri="{BB962C8B-B14F-4D97-AF65-F5344CB8AC3E}">
        <p14:creationId xmlns:p14="http://schemas.microsoft.com/office/powerpoint/2010/main" val="260525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560F-7905-7C4D-ACB1-7CB5AF33434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271523-E303-2A4C-A101-4565CDE8C73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13D77B0-1301-DA49-AC50-31F067BE300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9362F4E-B80F-364C-8BE3-D3FFF287E2E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6" name="Footer Placeholder 5">
            <a:extLst>
              <a:ext uri="{FF2B5EF4-FFF2-40B4-BE49-F238E27FC236}">
                <a16:creationId xmlns:a16="http://schemas.microsoft.com/office/drawing/2014/main" id="{4132C187-23F9-454E-AA40-23EB2D799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4E216-D497-4243-9D6B-80FD8A7BBC4D}"/>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4001351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DD18-93C8-FB44-A69A-BDBEFC500A75}"/>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CD4F77-63FE-7948-8A45-B5F89A7494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3B6019-5671-014C-9423-EDD0C2EB19F6}"/>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6CFCEFB-0732-8D49-AD67-2E599DA9FC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D1668D-1B4F-844C-A748-5DD1EF391826}"/>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C8F095-7CCD-264C-815C-8986B03A492D}"/>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8" name="Footer Placeholder 7">
            <a:extLst>
              <a:ext uri="{FF2B5EF4-FFF2-40B4-BE49-F238E27FC236}">
                <a16:creationId xmlns:a16="http://schemas.microsoft.com/office/drawing/2014/main" id="{9AB523C2-914E-1E44-BF81-469A34C646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75933F-5B8E-C94D-A1BE-D9ACE70F5DCF}"/>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314321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FC7C376B-C9AB-324A-85E5-F89DDC9690BE}"/>
              </a:ext>
            </a:extLst>
          </p:cNvPr>
          <p:cNvSpPr>
            <a:spLocks noGrp="1"/>
          </p:cNvSpPr>
          <p:nvPr>
            <p:ph type="body" sz="quarter" idx="13" hasCustomPrompt="1"/>
          </p:nvPr>
        </p:nvSpPr>
        <p:spPr>
          <a:xfrm>
            <a:off x="452718" y="569632"/>
            <a:ext cx="5706036" cy="721286"/>
          </a:xfrm>
        </p:spPr>
        <p:txBody>
          <a:bodyPr>
            <a:normAutofit/>
          </a:bodyPr>
          <a:lstStyle>
            <a:lvl1pPr marL="0" indent="0">
              <a:buFontTx/>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
        <p:nvSpPr>
          <p:cNvPr id="9" name="Text Placeholder 15">
            <a:extLst>
              <a:ext uri="{FF2B5EF4-FFF2-40B4-BE49-F238E27FC236}">
                <a16:creationId xmlns:a16="http://schemas.microsoft.com/office/drawing/2014/main" id="{FAE1DFB4-5282-EB41-8CF8-7121416FD264}"/>
              </a:ext>
            </a:extLst>
          </p:cNvPr>
          <p:cNvSpPr>
            <a:spLocks noGrp="1"/>
          </p:cNvSpPr>
          <p:nvPr>
            <p:ph type="body" sz="quarter" idx="14"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Tree>
    <p:extLst>
      <p:ext uri="{BB962C8B-B14F-4D97-AF65-F5344CB8AC3E}">
        <p14:creationId xmlns:p14="http://schemas.microsoft.com/office/powerpoint/2010/main" val="114734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ext Placeholder 15">
            <a:extLst>
              <a:ext uri="{FF2B5EF4-FFF2-40B4-BE49-F238E27FC236}">
                <a16:creationId xmlns:a16="http://schemas.microsoft.com/office/drawing/2014/main" id="{57CB6114-0FD2-FE47-AE59-64861017A35D}"/>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4" name="Text Placeholder 9">
            <a:extLst>
              <a:ext uri="{FF2B5EF4-FFF2-40B4-BE49-F238E27FC236}">
                <a16:creationId xmlns:a16="http://schemas.microsoft.com/office/drawing/2014/main" id="{1B5336D3-40DC-8542-8903-B28CA0789AD8}"/>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415031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B745-F54D-DB4D-B7CC-4C1C910185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BECA80-1D2E-8245-A33C-E6BF3FE172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6DC9FA3-F318-4349-936B-CB59653CA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466245-1DF6-C04A-B1AF-15F534B630F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6" name="Footer Placeholder 5">
            <a:extLst>
              <a:ext uri="{FF2B5EF4-FFF2-40B4-BE49-F238E27FC236}">
                <a16:creationId xmlns:a16="http://schemas.microsoft.com/office/drawing/2014/main" id="{9D9CE195-636B-B145-9C0E-8D038DC7C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EFEFE-975F-C843-8495-109F5B502DDB}"/>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228448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1D3F-3081-674C-BCE0-041ACFA447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3F8017F-900F-654F-BC97-93A200BAA6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124D-07D3-CF47-B521-D247187F46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DFA85A-4C53-A248-A7C3-A32E2FDF44A0}"/>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6" name="Footer Placeholder 5">
            <a:extLst>
              <a:ext uri="{FF2B5EF4-FFF2-40B4-BE49-F238E27FC236}">
                <a16:creationId xmlns:a16="http://schemas.microsoft.com/office/drawing/2014/main" id="{5D34B878-DB42-8140-9D3B-D9D261BFB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2E8F2-4598-314B-9194-A90502A62F2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46921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590D-0A0A-974B-B4A0-53CCAB8F334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BD88A6-4F31-4C47-B43B-EA0891415950}"/>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E09D33-EC2E-E44F-9790-995BE3729D5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5" name="Footer Placeholder 4">
            <a:extLst>
              <a:ext uri="{FF2B5EF4-FFF2-40B4-BE49-F238E27FC236}">
                <a16:creationId xmlns:a16="http://schemas.microsoft.com/office/drawing/2014/main" id="{4991F2F3-CB7E-044D-BF6C-5E79AB7F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DFD9E-E9DB-3A4C-8C98-9A787800CBDB}"/>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2330528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FC7C2-82CC-3E42-880E-899FDFB31AFD}"/>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C9FF1C-C2B0-C544-8D93-10C8BFCA6F7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089E86-5535-2D4D-8043-AA8925E6720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5" name="Footer Placeholder 4">
            <a:extLst>
              <a:ext uri="{FF2B5EF4-FFF2-40B4-BE49-F238E27FC236}">
                <a16:creationId xmlns:a16="http://schemas.microsoft.com/office/drawing/2014/main" id="{63445CF1-C119-D945-85F1-86D0C347B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95A5E-AD3D-D743-8951-FF6458DA1EFD}"/>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3462518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1599276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itle 2">
            <a:extLst>
              <a:ext uri="{FF2B5EF4-FFF2-40B4-BE49-F238E27FC236}">
                <a16:creationId xmlns:a16="http://schemas.microsoft.com/office/drawing/2014/main" id="{F7219ABC-B683-49C4-8266-4602E4FF0307}"/>
              </a:ext>
            </a:extLst>
          </p:cNvPr>
          <p:cNvSpPr>
            <a:spLocks noGrp="1"/>
          </p:cNvSpPr>
          <p:nvPr>
            <p:ph type="title" idx="4294967295"/>
          </p:nvPr>
        </p:nvSpPr>
        <p:spPr>
          <a:xfrm>
            <a:off x="846470" y="446088"/>
            <a:ext cx="5249530" cy="822325"/>
          </a:xfrm>
        </p:spPr>
        <p:txBody>
          <a:bodyPr/>
          <a:lstStyle/>
          <a:p>
            <a:endParaRPr lang="en-GB"/>
          </a:p>
        </p:txBody>
      </p:sp>
    </p:spTree>
    <p:extLst>
      <p:ext uri="{BB962C8B-B14F-4D97-AF65-F5344CB8AC3E}">
        <p14:creationId xmlns:p14="http://schemas.microsoft.com/office/powerpoint/2010/main" val="7635079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C3C4F-8F73-B345-A689-A8ED30F0C5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8570" y="4733"/>
            <a:ext cx="7226300" cy="6848533"/>
          </a:xfrm>
          <a:prstGeom prst="rect">
            <a:avLst/>
          </a:prstGeom>
        </p:spPr>
      </p:pic>
      <p:pic>
        <p:nvPicPr>
          <p:cNvPr id="8" name="Picture 7">
            <a:extLst>
              <a:ext uri="{FF2B5EF4-FFF2-40B4-BE49-F238E27FC236}">
                <a16:creationId xmlns:a16="http://schemas.microsoft.com/office/drawing/2014/main" id="{4C7B31C8-6BE4-CE44-AE55-C64846C2E397}"/>
              </a:ext>
            </a:extLst>
          </p:cNvPr>
          <p:cNvPicPr>
            <a:picLocks noChangeAspect="1"/>
          </p:cNvPicPr>
          <p:nvPr userDrawn="1"/>
        </p:nvPicPr>
        <p:blipFill>
          <a:blip r:embed="rId3">
            <a:extLst>
              <a:ext uri="{96DAC541-7B7A-43D3-8B79-37D633B846F1}">
                <asvg:svgBlip xmlns:asvg="http://schemas.microsoft.com/office/drawing/2016/SVG/main" r:embed="rId4"/>
              </a:ext>
            </a:extLst>
          </a:blip>
          <a:srcRect t="922" b="922"/>
          <a:stretch/>
        </p:blipFill>
        <p:spPr>
          <a:xfrm>
            <a:off x="-1" y="0"/>
            <a:ext cx="11382119" cy="6858000"/>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222" y="125170"/>
            <a:ext cx="3476060" cy="1170159"/>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F7DA7966-EEFC-BC4D-9BEB-516A0B0CC61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816584" y="156167"/>
            <a:ext cx="2574451" cy="1091935"/>
          </a:xfrm>
          <a:prstGeom prst="rect">
            <a:avLst/>
          </a:prstGeom>
        </p:spPr>
      </p:pic>
      <p:sp>
        <p:nvSpPr>
          <p:cNvPr id="9" name="Title 8">
            <a:extLst>
              <a:ext uri="{FF2B5EF4-FFF2-40B4-BE49-F238E27FC236}">
                <a16:creationId xmlns:a16="http://schemas.microsoft.com/office/drawing/2014/main" id="{CFCDB17C-AC65-BC43-B387-E30B32FB5027}"/>
              </a:ext>
            </a:extLst>
          </p:cNvPr>
          <p:cNvSpPr>
            <a:spLocks noGrp="1"/>
          </p:cNvSpPr>
          <p:nvPr>
            <p:ph type="title" hasCustomPrompt="1"/>
          </p:nvPr>
        </p:nvSpPr>
        <p:spPr>
          <a:xfrm>
            <a:off x="1371240" y="1651029"/>
            <a:ext cx="8493197" cy="1325563"/>
          </a:xfrm>
        </p:spPr>
        <p:txBody>
          <a:bodyPr/>
          <a:lstStyle/>
          <a:p>
            <a:r>
              <a:rPr lang="en-GB"/>
              <a:t>Click to edit Master </a:t>
            </a:r>
            <a:br>
              <a:rPr lang="en-GB"/>
            </a:br>
            <a:r>
              <a:rPr lang="en-GB"/>
              <a:t>title style</a:t>
            </a:r>
            <a:endParaRPr lang="en-US"/>
          </a:p>
        </p:txBody>
      </p:sp>
      <p:sp>
        <p:nvSpPr>
          <p:cNvPr id="11" name="Text Placeholder 10">
            <a:extLst>
              <a:ext uri="{FF2B5EF4-FFF2-40B4-BE49-F238E27FC236}">
                <a16:creationId xmlns:a16="http://schemas.microsoft.com/office/drawing/2014/main" id="{4E009202-09CA-274E-9A26-FC0B908240D8}"/>
              </a:ext>
            </a:extLst>
          </p:cNvPr>
          <p:cNvSpPr>
            <a:spLocks noGrp="1"/>
          </p:cNvSpPr>
          <p:nvPr>
            <p:ph type="body" sz="quarter" idx="10"/>
          </p:nvPr>
        </p:nvSpPr>
        <p:spPr>
          <a:xfrm>
            <a:off x="1371240" y="3632199"/>
            <a:ext cx="5597380" cy="654050"/>
          </a:xfrm>
        </p:spPr>
        <p:txBody>
          <a:bodyPr/>
          <a:lstStyle>
            <a:lvl1pPr>
              <a:defRPr b="1"/>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34532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Divider">
    <p:bg>
      <p:bgPr>
        <a:solidFill>
          <a:srgbClr val="00B3C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B34CE80-C7AF-9F46-A27E-F681F192F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921"/>
          <a:stretch/>
        </p:blipFill>
        <p:spPr>
          <a:xfrm>
            <a:off x="698271" y="-1"/>
            <a:ext cx="12618718" cy="6428784"/>
          </a:xfrm>
          <a:prstGeom prst="rect">
            <a:avLst/>
          </a:prstGeom>
        </p:spPr>
      </p:pic>
      <p:pic>
        <p:nvPicPr>
          <p:cNvPr id="8" name="Picture 7" descr="Shape&#10;&#10;Description automatically generated">
            <a:extLst>
              <a:ext uri="{FF2B5EF4-FFF2-40B4-BE49-F238E27FC236}">
                <a16:creationId xmlns:a16="http://schemas.microsoft.com/office/drawing/2014/main" id="{7528F4AC-B8A6-6345-8490-B0E05A5A1FD8}"/>
              </a:ext>
            </a:extLst>
          </p:cNvPr>
          <p:cNvPicPr>
            <a:picLocks noChangeAspect="1"/>
          </p:cNvPicPr>
          <p:nvPr userDrawn="1"/>
        </p:nvPicPr>
        <p:blipFill rotWithShape="1">
          <a:blip r:embed="rId4"/>
          <a:srcRect t="27948"/>
          <a:stretch/>
        </p:blipFill>
        <p:spPr>
          <a:xfrm>
            <a:off x="3146156" y="0"/>
            <a:ext cx="7946565" cy="6428783"/>
          </a:xfrm>
          <a:prstGeom prst="rect">
            <a:avLst/>
          </a:prstGeom>
        </p:spPr>
      </p:pic>
      <p:pic>
        <p:nvPicPr>
          <p:cNvPr id="4" name="Picture 3" descr="A picture containing outdoor object&#10;&#10;Description automatically generated">
            <a:extLst>
              <a:ext uri="{FF2B5EF4-FFF2-40B4-BE49-F238E27FC236}">
                <a16:creationId xmlns:a16="http://schemas.microsoft.com/office/drawing/2014/main" id="{3923A524-B57E-A948-9720-B8208D92A361}"/>
              </a:ext>
            </a:extLst>
          </p:cNvPr>
          <p:cNvPicPr>
            <a:picLocks noChangeAspect="1"/>
          </p:cNvPicPr>
          <p:nvPr userDrawn="1"/>
        </p:nvPicPr>
        <p:blipFill rotWithShape="1">
          <a:blip r:embed="rId5"/>
          <a:srcRect r="33132"/>
          <a:stretch/>
        </p:blipFill>
        <p:spPr>
          <a:xfrm>
            <a:off x="6544641" y="1454426"/>
            <a:ext cx="5647359" cy="5181600"/>
          </a:xfrm>
          <a:prstGeom prst="rect">
            <a:avLst/>
          </a:prstGeom>
        </p:spPr>
      </p:pic>
      <p:sp>
        <p:nvSpPr>
          <p:cNvPr id="5" name="Title 8">
            <a:extLst>
              <a:ext uri="{FF2B5EF4-FFF2-40B4-BE49-F238E27FC236}">
                <a16:creationId xmlns:a16="http://schemas.microsoft.com/office/drawing/2014/main" id="{ABAAF2B7-9B5B-1E44-BA11-BED047E0DFDA}"/>
              </a:ext>
            </a:extLst>
          </p:cNvPr>
          <p:cNvSpPr>
            <a:spLocks noGrp="1"/>
          </p:cNvSpPr>
          <p:nvPr>
            <p:ph type="title" hasCustomPrompt="1"/>
          </p:nvPr>
        </p:nvSpPr>
        <p:spPr>
          <a:xfrm>
            <a:off x="1371240" y="1651029"/>
            <a:ext cx="8493197" cy="1325563"/>
          </a:xfrm>
        </p:spPr>
        <p:txBody>
          <a:bodyPr>
            <a:noAutofit/>
          </a:bodyPr>
          <a:lstStyle>
            <a:lvl1pPr>
              <a:defRPr sz="4800"/>
            </a:lvl1pPr>
          </a:lstStyle>
          <a:p>
            <a:r>
              <a:rPr lang="en-GB"/>
              <a:t>Click to edit </a:t>
            </a:r>
            <a:br>
              <a:rPr lang="en-GB"/>
            </a:br>
            <a:r>
              <a:rPr lang="en-GB"/>
              <a:t>Master title style</a:t>
            </a:r>
            <a:endParaRPr lang="en-US"/>
          </a:p>
        </p:txBody>
      </p:sp>
      <p:sp>
        <p:nvSpPr>
          <p:cNvPr id="6" name="Text Placeholder 10">
            <a:extLst>
              <a:ext uri="{FF2B5EF4-FFF2-40B4-BE49-F238E27FC236}">
                <a16:creationId xmlns:a16="http://schemas.microsoft.com/office/drawing/2014/main" id="{A0BD8B2B-0C32-5946-B625-330823DD87F7}"/>
              </a:ext>
            </a:extLst>
          </p:cNvPr>
          <p:cNvSpPr>
            <a:spLocks noGrp="1"/>
          </p:cNvSpPr>
          <p:nvPr>
            <p:ph type="body" sz="quarter" idx="10"/>
          </p:nvPr>
        </p:nvSpPr>
        <p:spPr>
          <a:xfrm>
            <a:off x="1371240" y="3632199"/>
            <a:ext cx="5597380" cy="654050"/>
          </a:xfrm>
        </p:spPr>
        <p:txBody>
          <a:bodyPr/>
          <a:lstStyle>
            <a:lvl1pPr>
              <a:defRPr b="1"/>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9120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age Divid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EA5559-63B7-CB42-A334-CA8CBCC8BB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20691" y="0"/>
            <a:ext cx="5971309" cy="6858000"/>
          </a:xfrm>
          <a:prstGeom prst="rect">
            <a:avLst/>
          </a:prstGeom>
        </p:spPr>
      </p:pic>
      <p:pic>
        <p:nvPicPr>
          <p:cNvPr id="7" name="Picture 6" descr="Shape&#10;&#10;Description automatically generated">
            <a:extLst>
              <a:ext uri="{FF2B5EF4-FFF2-40B4-BE49-F238E27FC236}">
                <a16:creationId xmlns:a16="http://schemas.microsoft.com/office/drawing/2014/main" id="{7DAF19D5-737D-A84A-A3A4-CB80E44F5F5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25896"/>
          <a:stretch/>
        </p:blipFill>
        <p:spPr>
          <a:xfrm rot="10800000">
            <a:off x="-1" y="-2"/>
            <a:ext cx="8408504" cy="6858001"/>
          </a:xfrm>
          <a:prstGeom prst="rect">
            <a:avLst/>
          </a:prstGeom>
        </p:spPr>
      </p:pic>
      <p:pic>
        <p:nvPicPr>
          <p:cNvPr id="4" name="Picture 3" descr="A picture containing outdoor object&#10;&#10;Description automatically generated">
            <a:extLst>
              <a:ext uri="{FF2B5EF4-FFF2-40B4-BE49-F238E27FC236}">
                <a16:creationId xmlns:a16="http://schemas.microsoft.com/office/drawing/2014/main" id="{5EF16ADA-9E05-F144-9567-8BD02561E4CF}"/>
              </a:ext>
            </a:extLst>
          </p:cNvPr>
          <p:cNvPicPr>
            <a:picLocks noChangeAspect="1"/>
          </p:cNvPicPr>
          <p:nvPr userDrawn="1"/>
        </p:nvPicPr>
        <p:blipFill rotWithShape="1">
          <a:blip r:embed="rId4"/>
          <a:srcRect t="9173" r="32284" b="17262"/>
          <a:stretch/>
        </p:blipFill>
        <p:spPr>
          <a:xfrm rot="5400000">
            <a:off x="7658551" y="-112644"/>
            <a:ext cx="6281532" cy="7659756"/>
          </a:xfrm>
          <a:prstGeom prst="rect">
            <a:avLst/>
          </a:prstGeom>
        </p:spPr>
      </p:pic>
      <p:sp>
        <p:nvSpPr>
          <p:cNvPr id="5" name="Title 8">
            <a:extLst>
              <a:ext uri="{FF2B5EF4-FFF2-40B4-BE49-F238E27FC236}">
                <a16:creationId xmlns:a16="http://schemas.microsoft.com/office/drawing/2014/main" id="{F914EBF9-5114-A641-BD0D-42BB9653A050}"/>
              </a:ext>
            </a:extLst>
          </p:cNvPr>
          <p:cNvSpPr>
            <a:spLocks noGrp="1"/>
          </p:cNvSpPr>
          <p:nvPr>
            <p:ph type="title" hasCustomPrompt="1"/>
          </p:nvPr>
        </p:nvSpPr>
        <p:spPr>
          <a:xfrm>
            <a:off x="1371240" y="1651029"/>
            <a:ext cx="8493197" cy="1325563"/>
          </a:xfrm>
        </p:spPr>
        <p:txBody>
          <a:bodyPr>
            <a:noAutofit/>
          </a:bodyPr>
          <a:lstStyle>
            <a:lvl1pPr>
              <a:defRPr sz="4800"/>
            </a:lvl1pPr>
          </a:lstStyle>
          <a:p>
            <a:r>
              <a:rPr lang="en-GB"/>
              <a:t>Click to edit </a:t>
            </a:r>
            <a:br>
              <a:rPr lang="en-GB"/>
            </a:br>
            <a:r>
              <a:rPr lang="en-GB"/>
              <a:t>Master title style</a:t>
            </a:r>
            <a:endParaRPr lang="en-US"/>
          </a:p>
        </p:txBody>
      </p:sp>
      <p:sp>
        <p:nvSpPr>
          <p:cNvPr id="6" name="Text Placeholder 10">
            <a:extLst>
              <a:ext uri="{FF2B5EF4-FFF2-40B4-BE49-F238E27FC236}">
                <a16:creationId xmlns:a16="http://schemas.microsoft.com/office/drawing/2014/main" id="{192363DA-638F-8844-B8C2-971EEAC3B6E4}"/>
              </a:ext>
            </a:extLst>
          </p:cNvPr>
          <p:cNvSpPr>
            <a:spLocks noGrp="1"/>
          </p:cNvSpPr>
          <p:nvPr>
            <p:ph type="body" sz="quarter" idx="10"/>
          </p:nvPr>
        </p:nvSpPr>
        <p:spPr>
          <a:xfrm>
            <a:off x="1371240" y="3632199"/>
            <a:ext cx="5597380" cy="654050"/>
          </a:xfrm>
        </p:spPr>
        <p:txBody>
          <a:bodyPr/>
          <a:lstStyle>
            <a:lvl1pPr>
              <a:defRPr b="1"/>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54247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age Divider">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0505CF-E6F2-274F-8261-A95CD9624543}"/>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2" b="102"/>
          <a:stretch/>
        </p:blipFill>
        <p:spPr>
          <a:xfrm>
            <a:off x="5784575" y="0"/>
            <a:ext cx="6407426" cy="6858000"/>
          </a:xfrm>
          <a:prstGeom prst="rect">
            <a:avLst/>
          </a:prstGeom>
        </p:spPr>
      </p:pic>
      <p:pic>
        <p:nvPicPr>
          <p:cNvPr id="3" name="Graphic 2">
            <a:extLst>
              <a:ext uri="{FF2B5EF4-FFF2-40B4-BE49-F238E27FC236}">
                <a16:creationId xmlns:a16="http://schemas.microsoft.com/office/drawing/2014/main" id="{D5D46C75-CC8F-E642-B289-30E32AE6D9B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8903"/>
          <a:stretch/>
        </p:blipFill>
        <p:spPr>
          <a:xfrm rot="5400000">
            <a:off x="487899" y="-811170"/>
            <a:ext cx="6858001" cy="8480343"/>
          </a:xfrm>
          <a:prstGeom prst="rect">
            <a:avLst/>
          </a:prstGeom>
        </p:spPr>
      </p:pic>
      <p:pic>
        <p:nvPicPr>
          <p:cNvPr id="10" name="Graphic 9">
            <a:extLst>
              <a:ext uri="{FF2B5EF4-FFF2-40B4-BE49-F238E27FC236}">
                <a16:creationId xmlns:a16="http://schemas.microsoft.com/office/drawing/2014/main" id="{C8E6B28D-4041-1242-94F4-587E185E3A79}"/>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38448" t="6237" r="17503" b="2710"/>
          <a:stretch/>
        </p:blipFill>
        <p:spPr>
          <a:xfrm rot="8265986">
            <a:off x="6956094" y="-1381327"/>
            <a:ext cx="6357179" cy="7391488"/>
          </a:xfrm>
          <a:prstGeom prst="rect">
            <a:avLst/>
          </a:prstGeom>
        </p:spPr>
      </p:pic>
      <p:sp>
        <p:nvSpPr>
          <p:cNvPr id="5" name="Title 8">
            <a:extLst>
              <a:ext uri="{FF2B5EF4-FFF2-40B4-BE49-F238E27FC236}">
                <a16:creationId xmlns:a16="http://schemas.microsoft.com/office/drawing/2014/main" id="{7D3016A5-B1AA-A444-AFE8-2A4FDA99C242}"/>
              </a:ext>
            </a:extLst>
          </p:cNvPr>
          <p:cNvSpPr>
            <a:spLocks noGrp="1"/>
          </p:cNvSpPr>
          <p:nvPr>
            <p:ph type="title" hasCustomPrompt="1"/>
          </p:nvPr>
        </p:nvSpPr>
        <p:spPr>
          <a:xfrm>
            <a:off x="1371240" y="1651029"/>
            <a:ext cx="8493197" cy="1325563"/>
          </a:xfrm>
        </p:spPr>
        <p:txBody>
          <a:bodyPr>
            <a:noAutofit/>
          </a:bodyPr>
          <a:lstStyle>
            <a:lvl1pPr>
              <a:defRPr sz="4800"/>
            </a:lvl1pPr>
          </a:lstStyle>
          <a:p>
            <a:r>
              <a:rPr lang="en-GB"/>
              <a:t>Click to edit </a:t>
            </a:r>
            <a:br>
              <a:rPr lang="en-GB"/>
            </a:br>
            <a:r>
              <a:rPr lang="en-GB"/>
              <a:t>Master title style</a:t>
            </a:r>
            <a:endParaRPr lang="en-US"/>
          </a:p>
        </p:txBody>
      </p:sp>
      <p:sp>
        <p:nvSpPr>
          <p:cNvPr id="6" name="Text Placeholder 10">
            <a:extLst>
              <a:ext uri="{FF2B5EF4-FFF2-40B4-BE49-F238E27FC236}">
                <a16:creationId xmlns:a16="http://schemas.microsoft.com/office/drawing/2014/main" id="{D41FFBD6-99E2-3E4E-AFC7-BA0A6E7CDD2D}"/>
              </a:ext>
            </a:extLst>
          </p:cNvPr>
          <p:cNvSpPr>
            <a:spLocks noGrp="1"/>
          </p:cNvSpPr>
          <p:nvPr>
            <p:ph type="body" sz="quarter" idx="10"/>
          </p:nvPr>
        </p:nvSpPr>
        <p:spPr>
          <a:xfrm>
            <a:off x="1371240" y="3632199"/>
            <a:ext cx="5597380" cy="654050"/>
          </a:xfrm>
        </p:spPr>
        <p:txBody>
          <a:bodyPr/>
          <a:lstStyle>
            <a:lvl1pPr>
              <a:defRPr b="1"/>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6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sp>
        <p:nvSpPr>
          <p:cNvPr id="6" name="Text Placeholder 15">
            <a:extLst>
              <a:ext uri="{FF2B5EF4-FFF2-40B4-BE49-F238E27FC236}">
                <a16:creationId xmlns:a16="http://schemas.microsoft.com/office/drawing/2014/main" id="{8E86A6BE-3B88-D944-859E-3545D2AB8219}"/>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7" name="Text Placeholder 9">
            <a:extLst>
              <a:ext uri="{FF2B5EF4-FFF2-40B4-BE49-F238E27FC236}">
                <a16:creationId xmlns:a16="http://schemas.microsoft.com/office/drawing/2014/main" id="{BA03BD0C-39C6-A546-8D24-EC8C5ED8FEAC}"/>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2722565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7897F27-BF01-E148-AC3A-B9730EF577AF}"/>
              </a:ext>
            </a:extLst>
          </p:cNvPr>
          <p:cNvSpPr>
            <a:spLocks noGrp="1"/>
          </p:cNvSpPr>
          <p:nvPr>
            <p:ph type="body" sz="quarter" idx="13" hasCustomPrompt="1"/>
          </p:nvPr>
        </p:nvSpPr>
        <p:spPr>
          <a:xfrm>
            <a:off x="452438" y="1819835"/>
            <a:ext cx="5707062" cy="3505200"/>
          </a:xfrm>
        </p:spPr>
        <p:txBody>
          <a:bodyPr>
            <a:normAutofit/>
          </a:bodyPr>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pic>
        <p:nvPicPr>
          <p:cNvPr id="9" name="Graphic 8">
            <a:extLst>
              <a:ext uri="{FF2B5EF4-FFF2-40B4-BE49-F238E27FC236}">
                <a16:creationId xmlns:a16="http://schemas.microsoft.com/office/drawing/2014/main" id="{76EA7438-7616-2B47-829E-BB2CDEAD1E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pic>
        <p:nvPicPr>
          <p:cNvPr id="4" name="Graphic 3">
            <a:extLst>
              <a:ext uri="{FF2B5EF4-FFF2-40B4-BE49-F238E27FC236}">
                <a16:creationId xmlns:a16="http://schemas.microsoft.com/office/drawing/2014/main" id="{5D178889-F923-204D-A669-FD1E3A6526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82686" y="5656595"/>
            <a:ext cx="2377440" cy="960582"/>
          </a:xfrm>
          <a:prstGeom prst="rect">
            <a:avLst/>
          </a:prstGeom>
        </p:spPr>
      </p:pic>
      <p:sp>
        <p:nvSpPr>
          <p:cNvPr id="10" name="Text Placeholder 9">
            <a:extLst>
              <a:ext uri="{FF2B5EF4-FFF2-40B4-BE49-F238E27FC236}">
                <a16:creationId xmlns:a16="http://schemas.microsoft.com/office/drawing/2014/main" id="{6CDEB554-7764-634C-896E-275D3D9732B3}"/>
              </a:ext>
            </a:extLst>
          </p:cNvPr>
          <p:cNvSpPr>
            <a:spLocks noGrp="1"/>
          </p:cNvSpPr>
          <p:nvPr>
            <p:ph type="body" sz="quarter" idx="11" hasCustomPrompt="1"/>
          </p:nvPr>
        </p:nvSpPr>
        <p:spPr>
          <a:xfrm>
            <a:off x="452718" y="569632"/>
            <a:ext cx="5706036" cy="721286"/>
          </a:xfrm>
        </p:spPr>
        <p:txBody>
          <a:bodyPr>
            <a:normAutofit/>
          </a:bodyPr>
          <a:lstStyle>
            <a:lvl1pPr>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2226835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pic>
        <p:nvPicPr>
          <p:cNvPr id="4" name="Graphic 3">
            <a:extLst>
              <a:ext uri="{FF2B5EF4-FFF2-40B4-BE49-F238E27FC236}">
                <a16:creationId xmlns:a16="http://schemas.microsoft.com/office/drawing/2014/main" id="{F1D29BFB-8522-6E4B-BB11-C4662C3742A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82686" y="5656595"/>
            <a:ext cx="2377440" cy="960582"/>
          </a:xfrm>
          <a:prstGeom prst="rect">
            <a:avLst/>
          </a:prstGeom>
        </p:spPr>
      </p:pic>
      <p:sp>
        <p:nvSpPr>
          <p:cNvPr id="7" name="Text Placeholder 9">
            <a:extLst>
              <a:ext uri="{FF2B5EF4-FFF2-40B4-BE49-F238E27FC236}">
                <a16:creationId xmlns:a16="http://schemas.microsoft.com/office/drawing/2014/main" id="{93D95621-A3B2-214B-9892-E4208E3904E4}"/>
              </a:ext>
            </a:extLst>
          </p:cNvPr>
          <p:cNvSpPr>
            <a:spLocks noGrp="1"/>
          </p:cNvSpPr>
          <p:nvPr>
            <p:ph type="body" sz="quarter" idx="11" hasCustomPrompt="1"/>
          </p:nvPr>
        </p:nvSpPr>
        <p:spPr>
          <a:xfrm>
            <a:off x="452718" y="569632"/>
            <a:ext cx="5706036" cy="721286"/>
          </a:xfrm>
        </p:spPr>
        <p:txBody>
          <a:bodyPr>
            <a:normAutofit/>
          </a:bodyPr>
          <a:lstStyle>
            <a:lvl1pPr>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
        <p:nvSpPr>
          <p:cNvPr id="10" name="Text Placeholder 15">
            <a:extLst>
              <a:ext uri="{FF2B5EF4-FFF2-40B4-BE49-F238E27FC236}">
                <a16:creationId xmlns:a16="http://schemas.microsoft.com/office/drawing/2014/main" id="{0B67298A-24DD-C646-BD0B-E69D27BFDB6B}"/>
              </a:ext>
            </a:extLst>
          </p:cNvPr>
          <p:cNvSpPr>
            <a:spLocks noGrp="1"/>
          </p:cNvSpPr>
          <p:nvPr>
            <p:ph type="body" sz="quarter" idx="13" hasCustomPrompt="1"/>
          </p:nvPr>
        </p:nvSpPr>
        <p:spPr>
          <a:xfrm>
            <a:off x="452438" y="1819835"/>
            <a:ext cx="5707062" cy="3505200"/>
          </a:xfrm>
        </p:spPr>
        <p:txBody>
          <a:bodyPr>
            <a:normAutofit/>
          </a:bodyPr>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Tree>
    <p:extLst>
      <p:ext uri="{BB962C8B-B14F-4D97-AF65-F5344CB8AC3E}">
        <p14:creationId xmlns:p14="http://schemas.microsoft.com/office/powerpoint/2010/main" val="149252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8" name="Picture 7">
            <a:extLst>
              <a:ext uri="{FF2B5EF4-FFF2-40B4-BE49-F238E27FC236}">
                <a16:creationId xmlns:a16="http://schemas.microsoft.com/office/drawing/2014/main" id="{43757686-3A3E-9B45-B636-55D7572E810F}"/>
              </a:ext>
            </a:extLst>
          </p:cNvPr>
          <p:cNvPicPr>
            <a:picLocks noChangeAspect="1"/>
          </p:cNvPicPr>
          <p:nvPr userDrawn="1"/>
        </p:nvPicPr>
        <p:blipFill>
          <a:blip r:embed="rId4" cstate="email">
            <a:extLst>
              <a:ext uri="{28A0092B-C50C-407E-A947-70E740481C1C}">
                <a14:useLocalDpi xmlns:a14="http://schemas.microsoft.com/office/drawing/2010/main"/>
              </a:ext>
            </a:extLst>
          </a:blip>
          <a:srcRect l="201" r="201"/>
          <a:stretch/>
        </p:blipFill>
        <p:spPr>
          <a:xfrm>
            <a:off x="9292607" y="2968052"/>
            <a:ext cx="2899393" cy="3889948"/>
          </a:xfrm>
          <a:prstGeom prst="rect">
            <a:avLst/>
          </a:prstGeom>
        </p:spPr>
      </p:pic>
      <p:pic>
        <p:nvPicPr>
          <p:cNvPr id="10" name="Picture 9">
            <a:extLst>
              <a:ext uri="{FF2B5EF4-FFF2-40B4-BE49-F238E27FC236}">
                <a16:creationId xmlns:a16="http://schemas.microsoft.com/office/drawing/2014/main" id="{252779F9-980B-9348-A0A1-D62BAB8F013F}"/>
              </a:ext>
            </a:extLst>
          </p:cNvPr>
          <p:cNvPicPr>
            <a:picLocks noChangeAspect="1"/>
          </p:cNvPicPr>
          <p:nvPr userDrawn="1"/>
        </p:nvPicPr>
        <p:blipFill>
          <a:blip r:embed="rId5" cstate="email">
            <a:extLst>
              <a:ext uri="{28A0092B-C50C-407E-A947-70E740481C1C}">
                <a14:useLocalDpi xmlns:a14="http://schemas.microsoft.com/office/drawing/2010/main"/>
              </a:ext>
            </a:extLst>
          </a:blip>
          <a:srcRect l="184" r="184"/>
          <a:stretch/>
        </p:blipFill>
        <p:spPr>
          <a:xfrm>
            <a:off x="6745575" y="-12270"/>
            <a:ext cx="3176228" cy="2980322"/>
          </a:xfrm>
          <a:prstGeom prst="rect">
            <a:avLst/>
          </a:prstGeom>
        </p:spPr>
      </p:pic>
      <p:pic>
        <p:nvPicPr>
          <p:cNvPr id="6" name="Graphic 5">
            <a:extLst>
              <a:ext uri="{FF2B5EF4-FFF2-40B4-BE49-F238E27FC236}">
                <a16:creationId xmlns:a16="http://schemas.microsoft.com/office/drawing/2014/main" id="{46CCE924-360E-694D-BD97-03BDCEF0D03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82686" y="5656595"/>
            <a:ext cx="2377440" cy="960582"/>
          </a:xfrm>
          <a:prstGeom prst="rect">
            <a:avLst/>
          </a:prstGeom>
        </p:spPr>
      </p:pic>
      <p:sp>
        <p:nvSpPr>
          <p:cNvPr id="11" name="Text Placeholder 9">
            <a:extLst>
              <a:ext uri="{FF2B5EF4-FFF2-40B4-BE49-F238E27FC236}">
                <a16:creationId xmlns:a16="http://schemas.microsoft.com/office/drawing/2014/main" id="{C40FC6AD-5392-044F-B321-C1AE5436ADCE}"/>
              </a:ext>
            </a:extLst>
          </p:cNvPr>
          <p:cNvSpPr>
            <a:spLocks noGrp="1"/>
          </p:cNvSpPr>
          <p:nvPr>
            <p:ph type="body" sz="quarter" idx="11" hasCustomPrompt="1"/>
          </p:nvPr>
        </p:nvSpPr>
        <p:spPr>
          <a:xfrm>
            <a:off x="452718" y="569632"/>
            <a:ext cx="5706036" cy="721286"/>
          </a:xfrm>
        </p:spPr>
        <p:txBody>
          <a:bodyPr>
            <a:normAutofit/>
          </a:bodyPr>
          <a:lstStyle>
            <a:lvl1pPr>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
        <p:nvSpPr>
          <p:cNvPr id="13" name="Text Placeholder 15">
            <a:extLst>
              <a:ext uri="{FF2B5EF4-FFF2-40B4-BE49-F238E27FC236}">
                <a16:creationId xmlns:a16="http://schemas.microsoft.com/office/drawing/2014/main" id="{6F6D7D3A-D11A-C644-84F9-90D5D3DEB66A}"/>
              </a:ext>
            </a:extLst>
          </p:cNvPr>
          <p:cNvSpPr>
            <a:spLocks noGrp="1"/>
          </p:cNvSpPr>
          <p:nvPr>
            <p:ph type="body" sz="quarter" idx="13" hasCustomPrompt="1"/>
          </p:nvPr>
        </p:nvSpPr>
        <p:spPr>
          <a:xfrm>
            <a:off x="452438" y="1819835"/>
            <a:ext cx="5707062" cy="3505200"/>
          </a:xfrm>
        </p:spPr>
        <p:txBody>
          <a:bodyPr>
            <a:normAutofit/>
          </a:bodyPr>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Tree>
    <p:extLst>
      <p:ext uri="{BB962C8B-B14F-4D97-AF65-F5344CB8AC3E}">
        <p14:creationId xmlns:p14="http://schemas.microsoft.com/office/powerpoint/2010/main" val="1190136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3" name="Graphic 2">
            <a:extLst>
              <a:ext uri="{FF2B5EF4-FFF2-40B4-BE49-F238E27FC236}">
                <a16:creationId xmlns:a16="http://schemas.microsoft.com/office/drawing/2014/main" id="{EA539E7E-882D-9642-BCDD-C174BEDF61F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82686" y="5656595"/>
            <a:ext cx="2377440" cy="960582"/>
          </a:xfrm>
          <a:prstGeom prst="rect">
            <a:avLst/>
          </a:prstGeom>
        </p:spPr>
      </p:pic>
      <p:sp>
        <p:nvSpPr>
          <p:cNvPr id="7" name="Text Placeholder 9">
            <a:extLst>
              <a:ext uri="{FF2B5EF4-FFF2-40B4-BE49-F238E27FC236}">
                <a16:creationId xmlns:a16="http://schemas.microsoft.com/office/drawing/2014/main" id="{07A5EBDF-5550-2D4E-A4A3-DF3F6C3F69B6}"/>
              </a:ext>
            </a:extLst>
          </p:cNvPr>
          <p:cNvSpPr>
            <a:spLocks noGrp="1"/>
          </p:cNvSpPr>
          <p:nvPr>
            <p:ph type="body" sz="quarter" idx="11" hasCustomPrompt="1"/>
          </p:nvPr>
        </p:nvSpPr>
        <p:spPr>
          <a:xfrm>
            <a:off x="452718" y="569632"/>
            <a:ext cx="5706036" cy="721286"/>
          </a:xfrm>
        </p:spPr>
        <p:txBody>
          <a:bodyPr>
            <a:normAutofit/>
          </a:bodyPr>
          <a:lstStyle>
            <a:lvl1pPr>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
        <p:nvSpPr>
          <p:cNvPr id="9" name="Text Placeholder 15">
            <a:extLst>
              <a:ext uri="{FF2B5EF4-FFF2-40B4-BE49-F238E27FC236}">
                <a16:creationId xmlns:a16="http://schemas.microsoft.com/office/drawing/2014/main" id="{349F7C2C-4355-7D41-A6E6-CAF0A6D88B1D}"/>
              </a:ext>
            </a:extLst>
          </p:cNvPr>
          <p:cNvSpPr>
            <a:spLocks noGrp="1"/>
          </p:cNvSpPr>
          <p:nvPr>
            <p:ph type="body" sz="quarter" idx="13" hasCustomPrompt="1"/>
          </p:nvPr>
        </p:nvSpPr>
        <p:spPr>
          <a:xfrm>
            <a:off x="452438" y="1819835"/>
            <a:ext cx="5707062" cy="3505200"/>
          </a:xfrm>
        </p:spPr>
        <p:txBody>
          <a:bodyPr>
            <a:normAutofit/>
          </a:bodyPr>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Tree>
    <p:extLst>
      <p:ext uri="{BB962C8B-B14F-4D97-AF65-F5344CB8AC3E}">
        <p14:creationId xmlns:p14="http://schemas.microsoft.com/office/powerpoint/2010/main" val="3042108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3AF62-278F-884E-92F4-AF34E2088A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7296" y="0"/>
            <a:ext cx="6774704" cy="6858000"/>
          </a:xfrm>
          <a:prstGeom prst="rect">
            <a:avLst/>
          </a:prstGeom>
        </p:spPr>
      </p:pic>
      <p:pic>
        <p:nvPicPr>
          <p:cNvPr id="5" name="Picture 4" descr="Shape, arrow&#10;&#10;Description automatically generated">
            <a:extLst>
              <a:ext uri="{FF2B5EF4-FFF2-40B4-BE49-F238E27FC236}">
                <a16:creationId xmlns:a16="http://schemas.microsoft.com/office/drawing/2014/main" id="{43CFCA05-36F2-224B-8B1B-AC9675ACC2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4912688" y="-443074"/>
            <a:ext cx="6861911" cy="7740237"/>
          </a:xfrm>
          <a:prstGeom prst="rect">
            <a:avLst/>
          </a:prstGeom>
        </p:spPr>
      </p:pic>
      <p:sp>
        <p:nvSpPr>
          <p:cNvPr id="2" name="Rectangle 1">
            <a:extLst>
              <a:ext uri="{FF2B5EF4-FFF2-40B4-BE49-F238E27FC236}">
                <a16:creationId xmlns:a16="http://schemas.microsoft.com/office/drawing/2014/main" id="{E34B7FA6-B213-4B46-91E8-75D309CA66B9}"/>
              </a:ext>
            </a:extLst>
          </p:cNvPr>
          <p:cNvSpPr/>
          <p:nvPr userDrawn="1"/>
        </p:nvSpPr>
        <p:spPr>
          <a:xfrm>
            <a:off x="0" y="0"/>
            <a:ext cx="4656406" cy="6858000"/>
          </a:xfrm>
          <a:prstGeom prst="rect">
            <a:avLst/>
          </a:prstGeom>
          <a:solidFill>
            <a:srgbClr val="F59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222" y="125170"/>
            <a:ext cx="3476060" cy="1170159"/>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45E5DBC4-7D0B-144F-B633-13F863588B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16584" y="156167"/>
            <a:ext cx="2574451" cy="1091935"/>
          </a:xfrm>
          <a:prstGeom prst="rect">
            <a:avLst/>
          </a:prstGeom>
        </p:spPr>
      </p:pic>
    </p:spTree>
    <p:extLst>
      <p:ext uri="{BB962C8B-B14F-4D97-AF65-F5344CB8AC3E}">
        <p14:creationId xmlns:p14="http://schemas.microsoft.com/office/powerpoint/2010/main" val="1867095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estions">
    <p:bg>
      <p:bgPr>
        <a:solidFill>
          <a:srgbClr val="595A59"/>
        </a:solidFill>
        <a:effectLst/>
      </p:bgPr>
    </p:bg>
    <p:spTree>
      <p:nvGrpSpPr>
        <p:cNvPr id="1" name=""/>
        <p:cNvGrpSpPr/>
        <p:nvPr/>
      </p:nvGrpSpPr>
      <p:grpSpPr>
        <a:xfrm>
          <a:off x="0" y="0"/>
          <a:ext cx="0" cy="0"/>
          <a:chOff x="0" y="0"/>
          <a:chExt cx="0" cy="0"/>
        </a:xfrm>
      </p:grpSpPr>
      <p:pic>
        <p:nvPicPr>
          <p:cNvPr id="4" name="Picture 3" descr="A picture containing person, nature, people, crowd&#10;&#10;Description automatically generated">
            <a:extLst>
              <a:ext uri="{FF2B5EF4-FFF2-40B4-BE49-F238E27FC236}">
                <a16:creationId xmlns:a16="http://schemas.microsoft.com/office/drawing/2014/main" id="{0759F9BF-B005-0743-830C-CA7E687DC8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9641" y="0"/>
            <a:ext cx="4112359" cy="6858000"/>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222" y="125170"/>
            <a:ext cx="3476060" cy="1170159"/>
          </a:xfrm>
          <a:prstGeom prst="rect">
            <a:avLst/>
          </a:prstGeom>
        </p:spPr>
      </p:pic>
      <p:grpSp>
        <p:nvGrpSpPr>
          <p:cNvPr id="7" name="Group 6">
            <a:extLst>
              <a:ext uri="{FF2B5EF4-FFF2-40B4-BE49-F238E27FC236}">
                <a16:creationId xmlns:a16="http://schemas.microsoft.com/office/drawing/2014/main" id="{3F432FF3-36EA-B34A-8BFE-99A6B74630CD}"/>
              </a:ext>
            </a:extLst>
          </p:cNvPr>
          <p:cNvGrpSpPr/>
          <p:nvPr userDrawn="1"/>
        </p:nvGrpSpPr>
        <p:grpSpPr>
          <a:xfrm>
            <a:off x="0" y="-20749"/>
            <a:ext cx="8317001" cy="6878749"/>
            <a:chOff x="0" y="-20749"/>
            <a:chExt cx="8317001" cy="6878749"/>
          </a:xfrm>
        </p:grpSpPr>
        <p:pic>
          <p:nvPicPr>
            <p:cNvPr id="6" name="Picture 5" descr="Shape, rectangle&#10;&#10;Description automatically generated">
              <a:extLst>
                <a:ext uri="{FF2B5EF4-FFF2-40B4-BE49-F238E27FC236}">
                  <a16:creationId xmlns:a16="http://schemas.microsoft.com/office/drawing/2014/main" id="{BB2DDB1E-C379-D345-8D63-BCDE957CF625}"/>
                </a:ext>
              </a:extLst>
            </p:cNvPr>
            <p:cNvPicPr>
              <a:picLocks noChangeAspect="1"/>
            </p:cNvPicPr>
            <p:nvPr userDrawn="1"/>
          </p:nvPicPr>
          <p:blipFill>
            <a:blip r:embed="rId5"/>
            <a:stretch>
              <a:fillRect/>
            </a:stretch>
          </p:blipFill>
          <p:spPr>
            <a:xfrm>
              <a:off x="576777" y="-20749"/>
              <a:ext cx="7740224" cy="6878749"/>
            </a:xfrm>
            <a:prstGeom prst="rect">
              <a:avLst/>
            </a:prstGeom>
          </p:spPr>
        </p:pic>
        <p:sp>
          <p:nvSpPr>
            <p:cNvPr id="2" name="Rectangle 1">
              <a:extLst>
                <a:ext uri="{FF2B5EF4-FFF2-40B4-BE49-F238E27FC236}">
                  <a16:creationId xmlns:a16="http://schemas.microsoft.com/office/drawing/2014/main" id="{E34B7FA6-B213-4B46-91E8-75D309CA66B9}"/>
                </a:ext>
              </a:extLst>
            </p:cNvPr>
            <p:cNvSpPr/>
            <p:nvPr userDrawn="1"/>
          </p:nvSpPr>
          <p:spPr>
            <a:xfrm>
              <a:off x="0" y="3770142"/>
              <a:ext cx="3137095" cy="3087858"/>
            </a:xfrm>
            <a:prstGeom prst="rect">
              <a:avLst/>
            </a:prstGeom>
            <a:solidFill>
              <a:srgbClr val="BF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graphical user interface&#10;&#10;Description automatically generated">
            <a:extLst>
              <a:ext uri="{FF2B5EF4-FFF2-40B4-BE49-F238E27FC236}">
                <a16:creationId xmlns:a16="http://schemas.microsoft.com/office/drawing/2014/main" id="{C120605A-57EB-734D-B0ED-1A52570E7F8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16584" y="156167"/>
            <a:ext cx="2574451" cy="1091935"/>
          </a:xfrm>
          <a:prstGeom prst="rect">
            <a:avLst/>
          </a:prstGeom>
        </p:spPr>
      </p:pic>
    </p:spTree>
    <p:extLst>
      <p:ext uri="{BB962C8B-B14F-4D97-AF65-F5344CB8AC3E}">
        <p14:creationId xmlns:p14="http://schemas.microsoft.com/office/powerpoint/2010/main" val="3890819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F24E3-7047-3D44-B1CE-1A2DAADB68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02728" y="0"/>
            <a:ext cx="7689272" cy="6858000"/>
          </a:xfrm>
          <a:prstGeom prst="rect">
            <a:avLst/>
          </a:prstGeom>
        </p:spPr>
      </p:pic>
      <p:pic>
        <p:nvPicPr>
          <p:cNvPr id="8" name="Picture 7">
            <a:extLst>
              <a:ext uri="{FF2B5EF4-FFF2-40B4-BE49-F238E27FC236}">
                <a16:creationId xmlns:a16="http://schemas.microsoft.com/office/drawing/2014/main" id="{4C7B31C8-6BE4-CE44-AE55-C64846C2E397}"/>
              </a:ext>
            </a:extLst>
          </p:cNvPr>
          <p:cNvPicPr>
            <a:picLocks noChangeAspect="1"/>
          </p:cNvPicPr>
          <p:nvPr userDrawn="1"/>
        </p:nvPicPr>
        <p:blipFill>
          <a:blip r:embed="rId3"/>
          <a:srcRect t="942" b="942"/>
          <a:stretch/>
        </p:blipFill>
        <p:spPr>
          <a:xfrm>
            <a:off x="-1" y="0"/>
            <a:ext cx="11382119" cy="6858000"/>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222" y="125170"/>
            <a:ext cx="3476060" cy="1170159"/>
          </a:xfrm>
          <a:prstGeom prst="rect">
            <a:avLst/>
          </a:prstGeom>
        </p:spPr>
      </p:pic>
      <p:sp>
        <p:nvSpPr>
          <p:cNvPr id="5" name="Rectangle 4">
            <a:extLst>
              <a:ext uri="{FF2B5EF4-FFF2-40B4-BE49-F238E27FC236}">
                <a16:creationId xmlns:a16="http://schemas.microsoft.com/office/drawing/2014/main" id="{8AB4264E-76B4-9C40-9E83-B28017AF0367}"/>
              </a:ext>
            </a:extLst>
          </p:cNvPr>
          <p:cNvSpPr/>
          <p:nvPr userDrawn="1"/>
        </p:nvSpPr>
        <p:spPr>
          <a:xfrm>
            <a:off x="973970" y="5904254"/>
            <a:ext cx="1878082" cy="338554"/>
          </a:xfrm>
          <a:prstGeom prst="rect">
            <a:avLst/>
          </a:prstGeom>
        </p:spPr>
        <p:txBody>
          <a:bodyPr wrap="square">
            <a:spAutoFit/>
          </a:bodyPr>
          <a:lstStyle/>
          <a:p>
            <a:r>
              <a:rPr lang="en-GB" sz="1600" b="0" i="0" u="none" strike="noStrike" kern="1200">
                <a:solidFill>
                  <a:schemeClr val="bg1"/>
                </a:solidFill>
                <a:effectLst/>
                <a:latin typeface="+mn-lt"/>
                <a:ea typeface="+mn-ea"/>
                <a:cs typeface="+mn-cs"/>
              </a:rPr>
              <a:t>@_UKRO_</a:t>
            </a:r>
            <a:endParaRPr lang="en-GB" sz="160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432D96-8104-0E44-B903-26C339A15E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5938" y="5868508"/>
            <a:ext cx="444002" cy="437275"/>
          </a:xfrm>
          <a:prstGeom prst="rect">
            <a:avLst/>
          </a:prstGeom>
        </p:spPr>
      </p:pic>
      <p:sp>
        <p:nvSpPr>
          <p:cNvPr id="11" name="Rectangle 10">
            <a:extLst>
              <a:ext uri="{FF2B5EF4-FFF2-40B4-BE49-F238E27FC236}">
                <a16:creationId xmlns:a16="http://schemas.microsoft.com/office/drawing/2014/main" id="{04A30EC3-49FA-4E46-8F10-320A1F67EF8A}"/>
              </a:ext>
            </a:extLst>
          </p:cNvPr>
          <p:cNvSpPr/>
          <p:nvPr userDrawn="1"/>
        </p:nvSpPr>
        <p:spPr>
          <a:xfrm>
            <a:off x="2866082" y="5904254"/>
            <a:ext cx="2839748" cy="338554"/>
          </a:xfrm>
          <a:prstGeom prst="rect">
            <a:avLst/>
          </a:prstGeom>
        </p:spPr>
        <p:txBody>
          <a:bodyPr wrap="square">
            <a:spAutoFit/>
          </a:bodyPr>
          <a:lstStyle/>
          <a:p>
            <a:pPr algn="l" fontAlgn="base"/>
            <a:r>
              <a:rPr lang="en-GB" sz="1600" b="0" i="0" u="none" strike="noStrike">
                <a:solidFill>
                  <a:schemeClr val="bg1"/>
                </a:solidFill>
                <a:effectLst/>
                <a:latin typeface="Arial" panose="020B0604020202020204" pitchFamily="34" charset="0"/>
                <a:cs typeface="Arial" panose="020B0604020202020204" pitchFamily="34" charset="0"/>
              </a:rPr>
              <a:t>UK Research Office (UKRO)</a:t>
            </a:r>
          </a:p>
        </p:txBody>
      </p:sp>
      <p:pic>
        <p:nvPicPr>
          <p:cNvPr id="12" name="Picture 11">
            <a:extLst>
              <a:ext uri="{FF2B5EF4-FFF2-40B4-BE49-F238E27FC236}">
                <a16:creationId xmlns:a16="http://schemas.microsoft.com/office/drawing/2014/main" id="{F4F0C7F0-B9E5-624F-86CA-52847D9DB23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415595" y="5865567"/>
            <a:ext cx="440215" cy="440215"/>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3D85FFB4-83A6-1346-9ECB-EC1A2CBA066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816584" y="156167"/>
            <a:ext cx="2574451" cy="1091935"/>
          </a:xfrm>
          <a:prstGeom prst="rect">
            <a:avLst/>
          </a:prstGeom>
        </p:spPr>
      </p:pic>
    </p:spTree>
    <p:extLst>
      <p:ext uri="{BB962C8B-B14F-4D97-AF65-F5344CB8AC3E}">
        <p14:creationId xmlns:p14="http://schemas.microsoft.com/office/powerpoint/2010/main" val="1519008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7255BDA-78E5-3640-9087-6C0EE134CC86}"/>
              </a:ext>
            </a:extLst>
          </p:cNvPr>
          <p:cNvPicPr>
            <a:picLocks noChangeAspect="1"/>
          </p:cNvPicPr>
          <p:nvPr userDrawn="1"/>
        </p:nvPicPr>
        <p:blipFill>
          <a:blip r:embed="rId2" cstate="email">
            <a:extLst>
              <a:ext uri="{28A0092B-C50C-407E-A947-70E740481C1C}">
                <a14:useLocalDpi xmlns:a14="http://schemas.microsoft.com/office/drawing/2010/main"/>
              </a:ext>
            </a:extLst>
          </a:blip>
          <a:srcRect l="123" r="123"/>
          <a:stretch/>
        </p:blipFill>
        <p:spPr>
          <a:xfrm>
            <a:off x="3804972" y="0"/>
            <a:ext cx="8387028" cy="6858000"/>
          </a:xfrm>
          <a:prstGeom prst="rect">
            <a:avLst/>
          </a:prstGeom>
        </p:spPr>
      </p:pic>
      <p:sp>
        <p:nvSpPr>
          <p:cNvPr id="16" name="Rectangle 15">
            <a:extLst>
              <a:ext uri="{FF2B5EF4-FFF2-40B4-BE49-F238E27FC236}">
                <a16:creationId xmlns:a16="http://schemas.microsoft.com/office/drawing/2014/main" id="{4B5BDE1C-F98A-954D-B69C-C7EEEBBC0353}"/>
              </a:ext>
            </a:extLst>
          </p:cNvPr>
          <p:cNvSpPr/>
          <p:nvPr userDrawn="1"/>
        </p:nvSpPr>
        <p:spPr>
          <a:xfrm>
            <a:off x="0" y="-4689"/>
            <a:ext cx="6096000" cy="6862689"/>
          </a:xfrm>
          <a:prstGeom prst="rect">
            <a:avLst/>
          </a:prstGeom>
          <a:solidFill>
            <a:srgbClr val="00B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1C419DCD-7BF3-514C-A8EB-FB200C68BAF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822" r="24659"/>
          <a:stretch/>
        </p:blipFill>
        <p:spPr>
          <a:xfrm>
            <a:off x="6005877" y="-4689"/>
            <a:ext cx="6186123" cy="6862689"/>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222" y="125170"/>
            <a:ext cx="3476060" cy="1170159"/>
          </a:xfrm>
          <a:prstGeom prst="rect">
            <a:avLst/>
          </a:prstGeom>
        </p:spPr>
      </p:pic>
      <p:sp>
        <p:nvSpPr>
          <p:cNvPr id="5" name="Rectangle 4">
            <a:extLst>
              <a:ext uri="{FF2B5EF4-FFF2-40B4-BE49-F238E27FC236}">
                <a16:creationId xmlns:a16="http://schemas.microsoft.com/office/drawing/2014/main" id="{8AB4264E-76B4-9C40-9E83-B28017AF0367}"/>
              </a:ext>
            </a:extLst>
          </p:cNvPr>
          <p:cNvSpPr/>
          <p:nvPr userDrawn="1"/>
        </p:nvSpPr>
        <p:spPr>
          <a:xfrm>
            <a:off x="973970" y="5904254"/>
            <a:ext cx="1878082" cy="338554"/>
          </a:xfrm>
          <a:prstGeom prst="rect">
            <a:avLst/>
          </a:prstGeom>
        </p:spPr>
        <p:txBody>
          <a:bodyPr wrap="square">
            <a:spAutoFit/>
          </a:bodyPr>
          <a:lstStyle/>
          <a:p>
            <a:r>
              <a:rPr lang="en-GB" sz="1600" b="0" i="0" u="none" strike="noStrike" kern="1200">
                <a:solidFill>
                  <a:schemeClr val="bg1"/>
                </a:solidFill>
                <a:effectLst/>
                <a:latin typeface="+mn-lt"/>
                <a:ea typeface="+mn-ea"/>
                <a:cs typeface="+mn-cs"/>
              </a:rPr>
              <a:t>@_UKRO_</a:t>
            </a:r>
            <a:endParaRPr lang="en-GB" sz="160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432D96-8104-0E44-B903-26C339A15E6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15938" y="5868508"/>
            <a:ext cx="444002" cy="437275"/>
          </a:xfrm>
          <a:prstGeom prst="rect">
            <a:avLst/>
          </a:prstGeom>
        </p:spPr>
      </p:pic>
      <p:sp>
        <p:nvSpPr>
          <p:cNvPr id="11" name="Rectangle 10">
            <a:extLst>
              <a:ext uri="{FF2B5EF4-FFF2-40B4-BE49-F238E27FC236}">
                <a16:creationId xmlns:a16="http://schemas.microsoft.com/office/drawing/2014/main" id="{04A30EC3-49FA-4E46-8F10-320A1F67EF8A}"/>
              </a:ext>
            </a:extLst>
          </p:cNvPr>
          <p:cNvSpPr/>
          <p:nvPr userDrawn="1"/>
        </p:nvSpPr>
        <p:spPr>
          <a:xfrm>
            <a:off x="2866082" y="5904254"/>
            <a:ext cx="2839748" cy="338554"/>
          </a:xfrm>
          <a:prstGeom prst="rect">
            <a:avLst/>
          </a:prstGeom>
        </p:spPr>
        <p:txBody>
          <a:bodyPr wrap="square">
            <a:spAutoFit/>
          </a:bodyPr>
          <a:lstStyle/>
          <a:p>
            <a:pPr algn="l" fontAlgn="base"/>
            <a:r>
              <a:rPr lang="en-GB" sz="1600" b="0" i="0" u="none" strike="noStrike">
                <a:solidFill>
                  <a:schemeClr val="bg1"/>
                </a:solidFill>
                <a:effectLst/>
                <a:latin typeface="Arial" panose="020B0604020202020204" pitchFamily="34" charset="0"/>
                <a:cs typeface="Arial" panose="020B0604020202020204" pitchFamily="34" charset="0"/>
              </a:rPr>
              <a:t>UK Research Office (UKRO)</a:t>
            </a:r>
          </a:p>
        </p:txBody>
      </p:sp>
      <p:pic>
        <p:nvPicPr>
          <p:cNvPr id="12" name="Picture 11">
            <a:extLst>
              <a:ext uri="{FF2B5EF4-FFF2-40B4-BE49-F238E27FC236}">
                <a16:creationId xmlns:a16="http://schemas.microsoft.com/office/drawing/2014/main" id="{F4F0C7F0-B9E5-624F-86CA-52847D9DB23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15595" y="5865567"/>
            <a:ext cx="440215" cy="44021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D18222F7-EC09-8D46-96B9-F2E527A80FD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816584" y="156167"/>
            <a:ext cx="2574451" cy="1091935"/>
          </a:xfrm>
          <a:prstGeom prst="rect">
            <a:avLst/>
          </a:prstGeom>
        </p:spPr>
      </p:pic>
    </p:spTree>
    <p:extLst>
      <p:ext uri="{BB962C8B-B14F-4D97-AF65-F5344CB8AC3E}">
        <p14:creationId xmlns:p14="http://schemas.microsoft.com/office/powerpoint/2010/main" val="2303734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560F-7905-7C4D-ACB1-7CB5AF3343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271523-E303-2A4C-A101-4565CDE8C7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13D77B0-1301-DA49-AC50-31F067BE30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9362F4E-B80F-364C-8BE3-D3FFF287E2E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6" name="Footer Placeholder 5">
            <a:extLst>
              <a:ext uri="{FF2B5EF4-FFF2-40B4-BE49-F238E27FC236}">
                <a16:creationId xmlns:a16="http://schemas.microsoft.com/office/drawing/2014/main" id="{4132C187-23F9-454E-AA40-23EB2D799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4E216-D497-4243-9D6B-80FD8A7BBC4D}"/>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3831457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DD18-93C8-FB44-A69A-BDBEFC500A7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CD4F77-63FE-7948-8A45-B5F89A749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3B6019-5671-014C-9423-EDD0C2EB19F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6CFCEFB-0732-8D49-AD67-2E599DA9F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D1668D-1B4F-844C-A748-5DD1EF3918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C8F095-7CCD-264C-815C-8986B03A492D}"/>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8" name="Footer Placeholder 7">
            <a:extLst>
              <a:ext uri="{FF2B5EF4-FFF2-40B4-BE49-F238E27FC236}">
                <a16:creationId xmlns:a16="http://schemas.microsoft.com/office/drawing/2014/main" id="{9AB523C2-914E-1E44-BF81-469A34C646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75933F-5B8E-C94D-A1BE-D9ACE70F5DCF}"/>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1243923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ext Placeholder 15">
            <a:extLst>
              <a:ext uri="{FF2B5EF4-FFF2-40B4-BE49-F238E27FC236}">
                <a16:creationId xmlns:a16="http://schemas.microsoft.com/office/drawing/2014/main" id="{57CB6114-0FD2-FE47-AE59-64861017A35D}"/>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4" name="Text Placeholder 9">
            <a:extLst>
              <a:ext uri="{FF2B5EF4-FFF2-40B4-BE49-F238E27FC236}">
                <a16:creationId xmlns:a16="http://schemas.microsoft.com/office/drawing/2014/main" id="{1B5336D3-40DC-8542-8903-B28CA0789AD8}"/>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4150315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DF85-E42B-B348-BE97-31666626E97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9FECFC-0999-4B45-9CBA-CC5190AEDA17}"/>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4" name="Footer Placeholder 3">
            <a:extLst>
              <a:ext uri="{FF2B5EF4-FFF2-40B4-BE49-F238E27FC236}">
                <a16:creationId xmlns:a16="http://schemas.microsoft.com/office/drawing/2014/main" id="{E64D1AF0-DC5F-0F49-9410-AEF72C2B9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2EBCD-E9D4-0548-AA3B-E78ED0A8C6E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493512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B745-F54D-DB4D-B7CC-4C1C910185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BECA80-1D2E-8245-A33C-E6BF3FE17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6DC9FA3-F318-4349-936B-CB59653CA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466245-1DF6-C04A-B1AF-15F534B630F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6" name="Footer Placeholder 5">
            <a:extLst>
              <a:ext uri="{FF2B5EF4-FFF2-40B4-BE49-F238E27FC236}">
                <a16:creationId xmlns:a16="http://schemas.microsoft.com/office/drawing/2014/main" id="{9D9CE195-636B-B145-9C0E-8D038DC7C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EFEFE-975F-C843-8495-109F5B502DDB}"/>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2799328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1D3F-3081-674C-BCE0-041ACFA447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3F8017F-900F-654F-BC97-93A200BAA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124D-07D3-CF47-B521-D247187F4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DFA85A-4C53-A248-A7C3-A32E2FDF44A0}"/>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6" name="Footer Placeholder 5">
            <a:extLst>
              <a:ext uri="{FF2B5EF4-FFF2-40B4-BE49-F238E27FC236}">
                <a16:creationId xmlns:a16="http://schemas.microsoft.com/office/drawing/2014/main" id="{5D34B878-DB42-8140-9D3B-D9D261BFB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2E8F2-4598-314B-9194-A90502A62F2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50047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590D-0A0A-974B-B4A0-53CCAB8F334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BD88A6-4F31-4C47-B43B-EA089141595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E09D33-EC2E-E44F-9790-995BE3729D5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5" name="Footer Placeholder 4">
            <a:extLst>
              <a:ext uri="{FF2B5EF4-FFF2-40B4-BE49-F238E27FC236}">
                <a16:creationId xmlns:a16="http://schemas.microsoft.com/office/drawing/2014/main" id="{4991F2F3-CB7E-044D-BF6C-5E79AB7F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DFD9E-E9DB-3A4C-8C98-9A787800CBDB}"/>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3922519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FC7C2-82CC-3E42-880E-899FDFB31AF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C9FF1C-C2B0-C544-8D93-10C8BFCA6F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089E86-5535-2D4D-8043-AA8925E67206}"/>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5" name="Footer Placeholder 4">
            <a:extLst>
              <a:ext uri="{FF2B5EF4-FFF2-40B4-BE49-F238E27FC236}">
                <a16:creationId xmlns:a16="http://schemas.microsoft.com/office/drawing/2014/main" id="{63445CF1-C119-D945-85F1-86D0C347B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95A5E-AD3D-D743-8951-FF6458DA1EFD}"/>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3752662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DF85-E42B-B348-BE97-31666626E97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9FECFC-0999-4B45-9CBA-CC5190AEDA17}"/>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4" name="Footer Placeholder 3">
            <a:extLst>
              <a:ext uri="{FF2B5EF4-FFF2-40B4-BE49-F238E27FC236}">
                <a16:creationId xmlns:a16="http://schemas.microsoft.com/office/drawing/2014/main" id="{E64D1AF0-DC5F-0F49-9410-AEF72C2B9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2EBCD-E9D4-0548-AA3B-E78ED0A8C6E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1162198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3" name="Graphic 2">
            <a:extLst>
              <a:ext uri="{FF2B5EF4-FFF2-40B4-BE49-F238E27FC236}">
                <a16:creationId xmlns:a16="http://schemas.microsoft.com/office/drawing/2014/main" id="{7E99EEDD-7E73-4E22-B033-9A2BAF8F6A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3958484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pic>
        <p:nvPicPr>
          <p:cNvPr id="4" name="Graphic 3">
            <a:extLst>
              <a:ext uri="{FF2B5EF4-FFF2-40B4-BE49-F238E27FC236}">
                <a16:creationId xmlns:a16="http://schemas.microsoft.com/office/drawing/2014/main" id="{B5DC79FF-DCD4-4DE6-93EE-4B1C41356B2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5" name="Picture 4">
            <a:extLst>
              <a:ext uri="{FF2B5EF4-FFF2-40B4-BE49-F238E27FC236}">
                <a16:creationId xmlns:a16="http://schemas.microsoft.com/office/drawing/2014/main" id="{BBB5E891-2774-49B0-A564-B8ED95C3198B}"/>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spTree>
    <p:extLst>
      <p:ext uri="{BB962C8B-B14F-4D97-AF65-F5344CB8AC3E}">
        <p14:creationId xmlns:p14="http://schemas.microsoft.com/office/powerpoint/2010/main" val="1482718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3" name="Graphic 2">
            <a:extLst>
              <a:ext uri="{FF2B5EF4-FFF2-40B4-BE49-F238E27FC236}">
                <a16:creationId xmlns:a16="http://schemas.microsoft.com/office/drawing/2014/main" id="{7E99EEDD-7E73-4E22-B033-9A2BAF8F6A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3958484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Page Divid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EA5559-63B7-CB42-A334-CA8CBCC8BBD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20691" y="0"/>
            <a:ext cx="5971309" cy="6858000"/>
          </a:xfrm>
          <a:prstGeom prst="rect">
            <a:avLst/>
          </a:prstGeom>
        </p:spPr>
      </p:pic>
      <p:pic>
        <p:nvPicPr>
          <p:cNvPr id="7" name="Picture 6" descr="Shape&#10;&#10;Description automatically generated">
            <a:extLst>
              <a:ext uri="{FF2B5EF4-FFF2-40B4-BE49-F238E27FC236}">
                <a16:creationId xmlns:a16="http://schemas.microsoft.com/office/drawing/2014/main" id="{7DAF19D5-737D-A84A-A3A4-CB80E44F5F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896"/>
          <a:stretch/>
        </p:blipFill>
        <p:spPr>
          <a:xfrm rot="10800000">
            <a:off x="-1" y="-2"/>
            <a:ext cx="8408504" cy="6858001"/>
          </a:xfrm>
          <a:prstGeom prst="rect">
            <a:avLst/>
          </a:prstGeom>
        </p:spPr>
      </p:pic>
      <p:pic>
        <p:nvPicPr>
          <p:cNvPr id="4" name="Picture 3" descr="A picture containing outdoor object&#10;&#10;Description automatically generated">
            <a:extLst>
              <a:ext uri="{FF2B5EF4-FFF2-40B4-BE49-F238E27FC236}">
                <a16:creationId xmlns:a16="http://schemas.microsoft.com/office/drawing/2014/main" id="{5EF16ADA-9E05-F144-9567-8BD02561E4CF}"/>
              </a:ext>
            </a:extLst>
          </p:cNvPr>
          <p:cNvPicPr>
            <a:picLocks noChangeAspect="1"/>
          </p:cNvPicPr>
          <p:nvPr/>
        </p:nvPicPr>
        <p:blipFill rotWithShape="1">
          <a:blip r:embed="rId4"/>
          <a:srcRect t="9173" r="32284" b="17262"/>
          <a:stretch/>
        </p:blipFill>
        <p:spPr>
          <a:xfrm rot="5400000">
            <a:off x="5221356" y="-112644"/>
            <a:ext cx="6281532" cy="7659756"/>
          </a:xfrm>
          <a:prstGeom prst="rect">
            <a:avLst/>
          </a:prstGeom>
        </p:spPr>
      </p:pic>
      <p:pic>
        <p:nvPicPr>
          <p:cNvPr id="5" name="Picture 4">
            <a:extLst>
              <a:ext uri="{FF2B5EF4-FFF2-40B4-BE49-F238E27FC236}">
                <a16:creationId xmlns:a16="http://schemas.microsoft.com/office/drawing/2014/main" id="{A0AA7442-538F-481D-A942-003848AA5B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20691" y="0"/>
            <a:ext cx="5971309" cy="6858000"/>
          </a:xfrm>
          <a:prstGeom prst="rect">
            <a:avLst/>
          </a:prstGeom>
        </p:spPr>
      </p:pic>
      <p:pic>
        <p:nvPicPr>
          <p:cNvPr id="6" name="Picture 5" descr="Shape&#10;&#10;Description automatically generated">
            <a:extLst>
              <a:ext uri="{FF2B5EF4-FFF2-40B4-BE49-F238E27FC236}">
                <a16:creationId xmlns:a16="http://schemas.microsoft.com/office/drawing/2014/main" id="{06BC9F09-039E-4BFF-A91A-10F5AEF192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25896"/>
          <a:stretch/>
        </p:blipFill>
        <p:spPr>
          <a:xfrm rot="10800000">
            <a:off x="-1" y="-2"/>
            <a:ext cx="8408504" cy="6858001"/>
          </a:xfrm>
          <a:prstGeom prst="rect">
            <a:avLst/>
          </a:prstGeom>
        </p:spPr>
      </p:pic>
      <p:pic>
        <p:nvPicPr>
          <p:cNvPr id="8" name="Picture 7" descr="A picture containing outdoor object&#10;&#10;Description automatically generated">
            <a:extLst>
              <a:ext uri="{FF2B5EF4-FFF2-40B4-BE49-F238E27FC236}">
                <a16:creationId xmlns:a16="http://schemas.microsoft.com/office/drawing/2014/main" id="{1644667F-9103-4F96-A506-A4007C32ED42}"/>
              </a:ext>
            </a:extLst>
          </p:cNvPr>
          <p:cNvPicPr>
            <a:picLocks noChangeAspect="1"/>
          </p:cNvPicPr>
          <p:nvPr userDrawn="1"/>
        </p:nvPicPr>
        <p:blipFill rotWithShape="1">
          <a:blip r:embed="rId4"/>
          <a:srcRect t="9173" r="32284" b="17262"/>
          <a:stretch/>
        </p:blipFill>
        <p:spPr>
          <a:xfrm rot="5400000">
            <a:off x="5221356" y="-112644"/>
            <a:ext cx="6281532" cy="7659756"/>
          </a:xfrm>
          <a:prstGeom prst="rect">
            <a:avLst/>
          </a:prstGeom>
        </p:spPr>
      </p:pic>
    </p:spTree>
    <p:extLst>
      <p:ext uri="{BB962C8B-B14F-4D97-AF65-F5344CB8AC3E}">
        <p14:creationId xmlns:p14="http://schemas.microsoft.com/office/powerpoint/2010/main" val="256267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C3C4F-8F73-B345-A689-A8ED30F0C5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88570" y="4733"/>
            <a:ext cx="7226300" cy="6848533"/>
          </a:xfrm>
          <a:prstGeom prst="rect">
            <a:avLst/>
          </a:prstGeom>
        </p:spPr>
      </p:pic>
      <p:pic>
        <p:nvPicPr>
          <p:cNvPr id="8" name="Picture 7">
            <a:extLst>
              <a:ext uri="{FF2B5EF4-FFF2-40B4-BE49-F238E27FC236}">
                <a16:creationId xmlns:a16="http://schemas.microsoft.com/office/drawing/2014/main" id="{4C7B31C8-6BE4-CE44-AE55-C64846C2E397}"/>
              </a:ext>
            </a:extLst>
          </p:cNvPr>
          <p:cNvPicPr>
            <a:picLocks noChangeAspect="1"/>
          </p:cNvPicPr>
          <p:nvPr userDrawn="1"/>
        </p:nvPicPr>
        <p:blipFill>
          <a:blip r:embed="rId3">
            <a:extLst>
              <a:ext uri="{96DAC541-7B7A-43D3-8B79-37D633B846F1}">
                <asvg:svgBlip xmlns:asvg="http://schemas.microsoft.com/office/drawing/2016/SVG/main" r:embed="rId4"/>
              </a:ext>
            </a:extLst>
          </a:blip>
          <a:srcRect t="922" b="922"/>
          <a:stretch/>
        </p:blipFill>
        <p:spPr>
          <a:xfrm>
            <a:off x="-1" y="0"/>
            <a:ext cx="11382119" cy="6858000"/>
          </a:xfrm>
          <a:prstGeom prst="rect">
            <a:avLst/>
          </a:prstGeom>
        </p:spPr>
      </p:pic>
      <p:pic>
        <p:nvPicPr>
          <p:cNvPr id="13" name="Graphic 12">
            <a:extLst>
              <a:ext uri="{FF2B5EF4-FFF2-40B4-BE49-F238E27FC236}">
                <a16:creationId xmlns:a16="http://schemas.microsoft.com/office/drawing/2014/main" id="{812C69CD-6D8D-654E-946A-C4C713FE410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222" y="125170"/>
            <a:ext cx="3476060" cy="1170159"/>
          </a:xfrm>
          <a:prstGeom prst="rect">
            <a:avLst/>
          </a:prstGeom>
        </p:spPr>
      </p:pic>
      <p:sp>
        <p:nvSpPr>
          <p:cNvPr id="5" name="Title 8">
            <a:extLst>
              <a:ext uri="{FF2B5EF4-FFF2-40B4-BE49-F238E27FC236}">
                <a16:creationId xmlns:a16="http://schemas.microsoft.com/office/drawing/2014/main" id="{A2B5293F-02E9-A44E-BB7E-E4A240D2DC7E}"/>
              </a:ext>
            </a:extLst>
          </p:cNvPr>
          <p:cNvSpPr>
            <a:spLocks noGrp="1"/>
          </p:cNvSpPr>
          <p:nvPr>
            <p:ph type="title" hasCustomPrompt="1"/>
          </p:nvPr>
        </p:nvSpPr>
        <p:spPr>
          <a:xfrm>
            <a:off x="1371240" y="1651029"/>
            <a:ext cx="8493197" cy="1325563"/>
          </a:xfrm>
        </p:spPr>
        <p:txBody>
          <a:bodyPr>
            <a:noAutofit/>
          </a:bodyPr>
          <a:lstStyle>
            <a:lvl1pPr>
              <a:defRPr sz="6600" b="1">
                <a:solidFill>
                  <a:schemeClr val="bg1"/>
                </a:solidFill>
              </a:defRPr>
            </a:lvl1pPr>
          </a:lstStyle>
          <a:p>
            <a:r>
              <a:rPr lang="en-GB"/>
              <a:t>Click to edit Master </a:t>
            </a:r>
            <a:br>
              <a:rPr lang="en-GB"/>
            </a:br>
            <a:r>
              <a:rPr lang="en-GB"/>
              <a:t>title style</a:t>
            </a:r>
            <a:endParaRPr lang="en-US"/>
          </a:p>
        </p:txBody>
      </p:sp>
      <p:sp>
        <p:nvSpPr>
          <p:cNvPr id="6" name="Text Placeholder 10">
            <a:extLst>
              <a:ext uri="{FF2B5EF4-FFF2-40B4-BE49-F238E27FC236}">
                <a16:creationId xmlns:a16="http://schemas.microsoft.com/office/drawing/2014/main" id="{D0C823EA-6D0C-CB42-903F-15F7F24DB251}"/>
              </a:ext>
            </a:extLst>
          </p:cNvPr>
          <p:cNvSpPr>
            <a:spLocks noGrp="1"/>
          </p:cNvSpPr>
          <p:nvPr>
            <p:ph type="body" sz="quarter" idx="10"/>
          </p:nvPr>
        </p:nvSpPr>
        <p:spPr>
          <a:xfrm>
            <a:off x="1371240" y="3632199"/>
            <a:ext cx="5597380" cy="654050"/>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5790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3" name="Graphic 2">
            <a:extLst>
              <a:ext uri="{FF2B5EF4-FFF2-40B4-BE49-F238E27FC236}">
                <a16:creationId xmlns:a16="http://schemas.microsoft.com/office/drawing/2014/main" id="{7E99EEDD-7E73-4E22-B033-9A2BAF8F6A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3958484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pic>
        <p:nvPicPr>
          <p:cNvPr id="4" name="Graphic 3">
            <a:extLst>
              <a:ext uri="{FF2B5EF4-FFF2-40B4-BE49-F238E27FC236}">
                <a16:creationId xmlns:a16="http://schemas.microsoft.com/office/drawing/2014/main" id="{B5DC79FF-DCD4-4DE6-93EE-4B1C41356B2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5" name="Picture 4">
            <a:extLst>
              <a:ext uri="{FF2B5EF4-FFF2-40B4-BE49-F238E27FC236}">
                <a16:creationId xmlns:a16="http://schemas.microsoft.com/office/drawing/2014/main" id="{BBB5E891-2774-49B0-A564-B8ED95C3198B}"/>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spTree>
    <p:extLst>
      <p:ext uri="{BB962C8B-B14F-4D97-AF65-F5344CB8AC3E}">
        <p14:creationId xmlns:p14="http://schemas.microsoft.com/office/powerpoint/2010/main" val="1482718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DF85-E42B-B348-BE97-31666626E9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9FECFC-0999-4B45-9CBA-CC5190AEDA17}"/>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4" name="Footer Placeholder 3">
            <a:extLst>
              <a:ext uri="{FF2B5EF4-FFF2-40B4-BE49-F238E27FC236}">
                <a16:creationId xmlns:a16="http://schemas.microsoft.com/office/drawing/2014/main" id="{E64D1AF0-DC5F-0F49-9410-AEF72C2B9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2EBCD-E9D4-0548-AA3B-E78ED0A8C6E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4255005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ext Placeholder 15">
            <a:extLst>
              <a:ext uri="{FF2B5EF4-FFF2-40B4-BE49-F238E27FC236}">
                <a16:creationId xmlns:a16="http://schemas.microsoft.com/office/drawing/2014/main" id="{57CB6114-0FD2-FE47-AE59-64861017A35D}"/>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4" name="Text Placeholder 9">
            <a:extLst>
              <a:ext uri="{FF2B5EF4-FFF2-40B4-BE49-F238E27FC236}">
                <a16:creationId xmlns:a16="http://schemas.microsoft.com/office/drawing/2014/main" id="{1B5336D3-40DC-8542-8903-B28CA0789AD8}"/>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11433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8" name="Picture 7">
            <a:extLst>
              <a:ext uri="{FF2B5EF4-FFF2-40B4-BE49-F238E27FC236}">
                <a16:creationId xmlns:a16="http://schemas.microsoft.com/office/drawing/2014/main" id="{43757686-3A3E-9B45-B636-55D7572E810F}"/>
              </a:ext>
            </a:extLst>
          </p:cNvPr>
          <p:cNvPicPr>
            <a:picLocks noChangeAspect="1"/>
          </p:cNvPicPr>
          <p:nvPr userDrawn="1"/>
        </p:nvPicPr>
        <p:blipFill>
          <a:blip r:embed="rId4" cstate="email">
            <a:extLst>
              <a:ext uri="{28A0092B-C50C-407E-A947-70E740481C1C}">
                <a14:useLocalDpi xmlns:a14="http://schemas.microsoft.com/office/drawing/2010/main"/>
              </a:ext>
            </a:extLst>
          </a:blip>
          <a:srcRect l="201" r="201"/>
          <a:stretch/>
        </p:blipFill>
        <p:spPr>
          <a:xfrm>
            <a:off x="9292607" y="2968052"/>
            <a:ext cx="2899393" cy="3889948"/>
          </a:xfrm>
          <a:prstGeom prst="rect">
            <a:avLst/>
          </a:prstGeom>
        </p:spPr>
      </p:pic>
      <p:pic>
        <p:nvPicPr>
          <p:cNvPr id="10" name="Picture 9">
            <a:extLst>
              <a:ext uri="{FF2B5EF4-FFF2-40B4-BE49-F238E27FC236}">
                <a16:creationId xmlns:a16="http://schemas.microsoft.com/office/drawing/2014/main" id="{252779F9-980B-9348-A0A1-D62BAB8F013F}"/>
              </a:ext>
            </a:extLst>
          </p:cNvPr>
          <p:cNvPicPr>
            <a:picLocks noChangeAspect="1"/>
          </p:cNvPicPr>
          <p:nvPr userDrawn="1"/>
        </p:nvPicPr>
        <p:blipFill>
          <a:blip r:embed="rId5" cstate="email">
            <a:extLst>
              <a:ext uri="{28A0092B-C50C-407E-A947-70E740481C1C}">
                <a14:useLocalDpi xmlns:a14="http://schemas.microsoft.com/office/drawing/2010/main"/>
              </a:ext>
            </a:extLst>
          </a:blip>
          <a:srcRect l="184" r="184"/>
          <a:stretch/>
        </p:blipFill>
        <p:spPr>
          <a:xfrm>
            <a:off x="6745575" y="-12270"/>
            <a:ext cx="3176228" cy="2980322"/>
          </a:xfrm>
          <a:prstGeom prst="rect">
            <a:avLst/>
          </a:prstGeom>
        </p:spPr>
      </p:pic>
      <p:pic>
        <p:nvPicPr>
          <p:cNvPr id="6" name="Graphic 5">
            <a:extLst>
              <a:ext uri="{FF2B5EF4-FFF2-40B4-BE49-F238E27FC236}">
                <a16:creationId xmlns:a16="http://schemas.microsoft.com/office/drawing/2014/main" id="{46CCE924-360E-694D-BD97-03BDCEF0D03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82686" y="5656595"/>
            <a:ext cx="2377440" cy="960582"/>
          </a:xfrm>
          <a:prstGeom prst="rect">
            <a:avLst/>
          </a:prstGeom>
        </p:spPr>
      </p:pic>
      <p:sp>
        <p:nvSpPr>
          <p:cNvPr id="11" name="Text Placeholder 9">
            <a:extLst>
              <a:ext uri="{FF2B5EF4-FFF2-40B4-BE49-F238E27FC236}">
                <a16:creationId xmlns:a16="http://schemas.microsoft.com/office/drawing/2014/main" id="{C40FC6AD-5392-044F-B321-C1AE5436ADCE}"/>
              </a:ext>
            </a:extLst>
          </p:cNvPr>
          <p:cNvSpPr>
            <a:spLocks noGrp="1"/>
          </p:cNvSpPr>
          <p:nvPr>
            <p:ph type="body" sz="quarter" idx="11" hasCustomPrompt="1"/>
          </p:nvPr>
        </p:nvSpPr>
        <p:spPr>
          <a:xfrm>
            <a:off x="452718" y="569632"/>
            <a:ext cx="5706036" cy="721286"/>
          </a:xfrm>
        </p:spPr>
        <p:txBody>
          <a:bodyPr>
            <a:normAutofit/>
          </a:bodyPr>
          <a:lstStyle>
            <a:lvl1pPr>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
        <p:nvSpPr>
          <p:cNvPr id="13" name="Text Placeholder 15">
            <a:extLst>
              <a:ext uri="{FF2B5EF4-FFF2-40B4-BE49-F238E27FC236}">
                <a16:creationId xmlns:a16="http://schemas.microsoft.com/office/drawing/2014/main" id="{6F6D7D3A-D11A-C644-84F9-90D5D3DEB66A}"/>
              </a:ext>
            </a:extLst>
          </p:cNvPr>
          <p:cNvSpPr>
            <a:spLocks noGrp="1"/>
          </p:cNvSpPr>
          <p:nvPr>
            <p:ph type="body" sz="quarter" idx="13" hasCustomPrompt="1"/>
          </p:nvPr>
        </p:nvSpPr>
        <p:spPr>
          <a:xfrm>
            <a:off x="452438" y="1819835"/>
            <a:ext cx="5707062" cy="3505200"/>
          </a:xfrm>
        </p:spPr>
        <p:txBody>
          <a:bodyPr>
            <a:normAutofit/>
          </a:bodyPr>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Tree>
    <p:extLst>
      <p:ext uri="{BB962C8B-B14F-4D97-AF65-F5344CB8AC3E}">
        <p14:creationId xmlns:p14="http://schemas.microsoft.com/office/powerpoint/2010/main" val="591642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8" name="Picture 7">
            <a:extLst>
              <a:ext uri="{FF2B5EF4-FFF2-40B4-BE49-F238E27FC236}">
                <a16:creationId xmlns:a16="http://schemas.microsoft.com/office/drawing/2014/main" id="{43757686-3A3E-9B45-B636-55D7572E810F}"/>
              </a:ext>
            </a:extLst>
          </p:cNvPr>
          <p:cNvPicPr>
            <a:picLocks noChangeAspect="1"/>
          </p:cNvPicPr>
          <p:nvPr userDrawn="1"/>
        </p:nvPicPr>
        <p:blipFill>
          <a:blip r:embed="rId4" cstate="email">
            <a:extLst>
              <a:ext uri="{28A0092B-C50C-407E-A947-70E740481C1C}">
                <a14:useLocalDpi xmlns:a14="http://schemas.microsoft.com/office/drawing/2010/main"/>
              </a:ext>
            </a:extLst>
          </a:blip>
          <a:srcRect l="201" r="201"/>
          <a:stretch/>
        </p:blipFill>
        <p:spPr>
          <a:xfrm>
            <a:off x="9292607" y="2968052"/>
            <a:ext cx="2899393" cy="3889948"/>
          </a:xfrm>
          <a:prstGeom prst="rect">
            <a:avLst/>
          </a:prstGeom>
        </p:spPr>
      </p:pic>
      <p:pic>
        <p:nvPicPr>
          <p:cNvPr id="10" name="Picture 9">
            <a:extLst>
              <a:ext uri="{FF2B5EF4-FFF2-40B4-BE49-F238E27FC236}">
                <a16:creationId xmlns:a16="http://schemas.microsoft.com/office/drawing/2014/main" id="{252779F9-980B-9348-A0A1-D62BAB8F013F}"/>
              </a:ext>
            </a:extLst>
          </p:cNvPr>
          <p:cNvPicPr>
            <a:picLocks noChangeAspect="1"/>
          </p:cNvPicPr>
          <p:nvPr userDrawn="1"/>
        </p:nvPicPr>
        <p:blipFill>
          <a:blip r:embed="rId5" cstate="email">
            <a:extLst>
              <a:ext uri="{28A0092B-C50C-407E-A947-70E740481C1C}">
                <a14:useLocalDpi xmlns:a14="http://schemas.microsoft.com/office/drawing/2010/main"/>
              </a:ext>
            </a:extLst>
          </a:blip>
          <a:srcRect l="184" r="184"/>
          <a:stretch/>
        </p:blipFill>
        <p:spPr>
          <a:xfrm>
            <a:off x="6745575" y="-12270"/>
            <a:ext cx="3176228" cy="2980322"/>
          </a:xfrm>
          <a:prstGeom prst="rect">
            <a:avLst/>
          </a:prstGeom>
        </p:spPr>
      </p:pic>
      <p:pic>
        <p:nvPicPr>
          <p:cNvPr id="6" name="Graphic 5">
            <a:extLst>
              <a:ext uri="{FF2B5EF4-FFF2-40B4-BE49-F238E27FC236}">
                <a16:creationId xmlns:a16="http://schemas.microsoft.com/office/drawing/2014/main" id="{46CCE924-360E-694D-BD97-03BDCEF0D03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82686" y="5656595"/>
            <a:ext cx="2377440" cy="960582"/>
          </a:xfrm>
          <a:prstGeom prst="rect">
            <a:avLst/>
          </a:prstGeom>
        </p:spPr>
      </p:pic>
      <p:sp>
        <p:nvSpPr>
          <p:cNvPr id="11" name="Text Placeholder 9">
            <a:extLst>
              <a:ext uri="{FF2B5EF4-FFF2-40B4-BE49-F238E27FC236}">
                <a16:creationId xmlns:a16="http://schemas.microsoft.com/office/drawing/2014/main" id="{C40FC6AD-5392-044F-B321-C1AE5436ADCE}"/>
              </a:ext>
            </a:extLst>
          </p:cNvPr>
          <p:cNvSpPr>
            <a:spLocks noGrp="1"/>
          </p:cNvSpPr>
          <p:nvPr>
            <p:ph type="body" sz="quarter" idx="11" hasCustomPrompt="1"/>
          </p:nvPr>
        </p:nvSpPr>
        <p:spPr>
          <a:xfrm>
            <a:off x="452718" y="569632"/>
            <a:ext cx="5706036" cy="721286"/>
          </a:xfrm>
        </p:spPr>
        <p:txBody>
          <a:bodyPr>
            <a:normAutofit/>
          </a:bodyPr>
          <a:lstStyle>
            <a:lvl1pPr>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
        <p:nvSpPr>
          <p:cNvPr id="13" name="Text Placeholder 15">
            <a:extLst>
              <a:ext uri="{FF2B5EF4-FFF2-40B4-BE49-F238E27FC236}">
                <a16:creationId xmlns:a16="http://schemas.microsoft.com/office/drawing/2014/main" id="{6F6D7D3A-D11A-C644-84F9-90D5D3DEB66A}"/>
              </a:ext>
            </a:extLst>
          </p:cNvPr>
          <p:cNvSpPr>
            <a:spLocks noGrp="1"/>
          </p:cNvSpPr>
          <p:nvPr>
            <p:ph type="body" sz="quarter" idx="13" hasCustomPrompt="1"/>
          </p:nvPr>
        </p:nvSpPr>
        <p:spPr>
          <a:xfrm>
            <a:off x="452438" y="1819835"/>
            <a:ext cx="5707062" cy="3505200"/>
          </a:xfrm>
        </p:spPr>
        <p:txBody>
          <a:bodyPr>
            <a:normAutofit/>
          </a:bodyPr>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Tree>
    <p:extLst>
      <p:ext uri="{BB962C8B-B14F-4D97-AF65-F5344CB8AC3E}">
        <p14:creationId xmlns:p14="http://schemas.microsoft.com/office/powerpoint/2010/main" val="591642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4"/>
        <p:cNvGrpSpPr/>
        <p:nvPr/>
      </p:nvGrpSpPr>
      <p:grpSpPr>
        <a:xfrm>
          <a:off x="0" y="0"/>
          <a:ext cx="0" cy="0"/>
          <a:chOff x="0" y="0"/>
          <a:chExt cx="0" cy="0"/>
        </a:xfrm>
      </p:grpSpPr>
      <p:pic>
        <p:nvPicPr>
          <p:cNvPr id="65" name="Google Shape;65;p3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81000" y="5692549"/>
            <a:ext cx="2377440" cy="800326"/>
          </a:xfrm>
          <a:prstGeom prst="rect">
            <a:avLst/>
          </a:prstGeom>
          <a:noFill/>
          <a:ln>
            <a:noFill/>
          </a:ln>
        </p:spPr>
      </p:pic>
      <p:pic>
        <p:nvPicPr>
          <p:cNvPr id="66" name="Google Shape;66;p31"/>
          <p:cNvPicPr preferRelativeResize="0"/>
          <p:nvPr/>
        </p:nvPicPr>
        <p:blipFill rotWithShape="1">
          <a:blip r:embed="rId3" cstate="email">
            <a:alphaModFix/>
            <a:extLst>
              <a:ext uri="{28A0092B-C50C-407E-A947-70E740481C1C}">
                <a14:useLocalDpi xmlns:a14="http://schemas.microsoft.com/office/drawing/2010/main"/>
              </a:ext>
            </a:extLst>
          </a:blip>
          <a:srcRect l="17" r="16"/>
          <a:stretch/>
        </p:blipFill>
        <p:spPr>
          <a:xfrm>
            <a:off x="6644390" y="0"/>
            <a:ext cx="5562600" cy="6858000"/>
          </a:xfrm>
          <a:prstGeom prst="rect">
            <a:avLst/>
          </a:prstGeom>
          <a:noFill/>
          <a:ln>
            <a:noFill/>
          </a:ln>
        </p:spPr>
      </p:pic>
      <p:sp>
        <p:nvSpPr>
          <p:cNvPr id="67" name="Google Shape;67;p31"/>
          <p:cNvSpPr txBox="1">
            <a:spLocks noGrp="1"/>
          </p:cNvSpPr>
          <p:nvPr>
            <p:ph type="body" idx="1"/>
          </p:nvPr>
        </p:nvSpPr>
        <p:spPr>
          <a:xfrm>
            <a:off x="452438" y="1819835"/>
            <a:ext cx="5707062"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Font typeface="Arial"/>
              <a:buNone/>
              <a:defRPr sz="1400" b="0">
                <a:solidFill>
                  <a:schemeClr val="dk1"/>
                </a:solidFill>
              </a:defRPr>
            </a:lvl1pPr>
            <a:lvl2pPr marL="914400" lvl="1" indent="-228600" algn="l">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Font typeface="Arial"/>
              <a:buNone/>
              <a:defRPr>
                <a:solidFill>
                  <a:schemeClr val="dk1"/>
                </a:solidFill>
              </a:defRPr>
            </a:lvl3pPr>
            <a:lvl4pPr marL="1828800" lvl="3" indent="-228600" algn="l">
              <a:lnSpc>
                <a:spcPct val="90000"/>
              </a:lnSpc>
              <a:spcBef>
                <a:spcPts val="500"/>
              </a:spcBef>
              <a:spcAft>
                <a:spcPts val="0"/>
              </a:spcAft>
              <a:buClr>
                <a:schemeClr val="dk1"/>
              </a:buClr>
              <a:buSzPts val="1800"/>
              <a:buFont typeface="Arial"/>
              <a:buNone/>
              <a:defRPr>
                <a:solidFill>
                  <a:schemeClr val="dk1"/>
                </a:solidFill>
              </a:defRPr>
            </a:lvl4pPr>
            <a:lvl5pPr marL="2286000" lvl="4" indent="-228600" algn="l">
              <a:lnSpc>
                <a:spcPct val="90000"/>
              </a:lnSpc>
              <a:spcBef>
                <a:spcPts val="500"/>
              </a:spcBef>
              <a:spcAft>
                <a:spcPts val="0"/>
              </a:spcAft>
              <a:buClr>
                <a:schemeClr val="dk1"/>
              </a:buClr>
              <a:buSzPts val="1800"/>
              <a:buFont typeface="Arial"/>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1"/>
          <p:cNvSpPr txBox="1">
            <a:spLocks noGrp="1"/>
          </p:cNvSpPr>
          <p:nvPr>
            <p:ph type="body" idx="2"/>
          </p:nvPr>
        </p:nvSpPr>
        <p:spPr>
          <a:xfrm>
            <a:off x="452718" y="569632"/>
            <a:ext cx="5706036" cy="7212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4400"/>
              <a:buFont typeface="Arial"/>
              <a:buNone/>
              <a:defRPr sz="4400" b="1">
                <a:solidFill>
                  <a:schemeClr val="dk2"/>
                </a:solidFill>
              </a:defRPr>
            </a:lvl1pPr>
            <a:lvl2pPr marL="914400" lvl="1" indent="-228600" algn="l">
              <a:lnSpc>
                <a:spcPct val="90000"/>
              </a:lnSpc>
              <a:spcBef>
                <a:spcPts val="500"/>
              </a:spcBef>
              <a:spcAft>
                <a:spcPts val="0"/>
              </a:spcAft>
              <a:buClr>
                <a:schemeClr val="dk2"/>
              </a:buClr>
              <a:buSzPts val="2400"/>
              <a:buFont typeface="Arial"/>
              <a:buNone/>
              <a:defRPr>
                <a:solidFill>
                  <a:schemeClr val="dk2"/>
                </a:solidFill>
              </a:defRPr>
            </a:lvl2pPr>
            <a:lvl3pPr marL="1371600" lvl="2" indent="-228600" algn="l">
              <a:lnSpc>
                <a:spcPct val="90000"/>
              </a:lnSpc>
              <a:spcBef>
                <a:spcPts val="500"/>
              </a:spcBef>
              <a:spcAft>
                <a:spcPts val="0"/>
              </a:spcAft>
              <a:buClr>
                <a:schemeClr val="dk2"/>
              </a:buClr>
              <a:buSzPts val="2000"/>
              <a:buFont typeface="Arial"/>
              <a:buNone/>
              <a:defRPr>
                <a:solidFill>
                  <a:schemeClr val="dk2"/>
                </a:solidFill>
              </a:defRPr>
            </a:lvl3pPr>
            <a:lvl4pPr marL="1828800" lvl="3" indent="-228600" algn="l">
              <a:lnSpc>
                <a:spcPct val="90000"/>
              </a:lnSpc>
              <a:spcBef>
                <a:spcPts val="500"/>
              </a:spcBef>
              <a:spcAft>
                <a:spcPts val="0"/>
              </a:spcAft>
              <a:buClr>
                <a:schemeClr val="dk2"/>
              </a:buClr>
              <a:buSzPts val="1800"/>
              <a:buFont typeface="Arial"/>
              <a:buNone/>
              <a:defRPr>
                <a:solidFill>
                  <a:schemeClr val="dk2"/>
                </a:solidFill>
              </a:defRPr>
            </a:lvl4pPr>
            <a:lvl5pPr marL="2286000" lvl="4" indent="-228600" algn="l">
              <a:lnSpc>
                <a:spcPct val="90000"/>
              </a:lnSpc>
              <a:spcBef>
                <a:spcPts val="500"/>
              </a:spcBef>
              <a:spcAft>
                <a:spcPts val="0"/>
              </a:spcAft>
              <a:buClr>
                <a:schemeClr val="dk2"/>
              </a:buClr>
              <a:buSzPts val="1800"/>
              <a:buFont typeface="Arial"/>
              <a:buNone/>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23153" y="3183066"/>
            <a:ext cx="3745694" cy="46514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988570" y="4733"/>
            <a:ext cx="7226300" cy="6848533"/>
          </a:xfrm>
          <a:prstGeom prst="rect">
            <a:avLst/>
          </a:prstGeom>
          <a:noFill/>
          <a:ln>
            <a:noFill/>
          </a:ln>
        </p:spPr>
      </p:pic>
      <p:pic>
        <p:nvPicPr>
          <p:cNvPr id="17" name="Google Shape;17;p23"/>
          <p:cNvPicPr preferRelativeResize="0"/>
          <p:nvPr/>
        </p:nvPicPr>
        <p:blipFill rotWithShape="1">
          <a:blip r:embed="rId3" cstate="email">
            <a:alphaModFix/>
            <a:extLst>
              <a:ext uri="{28A0092B-C50C-407E-A947-70E740481C1C}">
                <a14:useLocalDpi xmlns:a14="http://schemas.microsoft.com/office/drawing/2010/main"/>
              </a:ext>
            </a:extLst>
          </a:blip>
          <a:srcRect t="922" b="922"/>
          <a:stretch/>
        </p:blipFill>
        <p:spPr>
          <a:xfrm>
            <a:off x="-1" y="0"/>
            <a:ext cx="11382119" cy="6858000"/>
          </a:xfrm>
          <a:prstGeom prst="rect">
            <a:avLst/>
          </a:prstGeom>
          <a:noFill/>
          <a:ln>
            <a:noFill/>
          </a:ln>
        </p:spPr>
      </p:pic>
      <p:pic>
        <p:nvPicPr>
          <p:cNvPr id="18" name="Google Shape;18;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222" y="125170"/>
            <a:ext cx="3476060" cy="1170159"/>
          </a:xfrm>
          <a:prstGeom prst="rect">
            <a:avLst/>
          </a:prstGeom>
          <a:noFill/>
          <a:ln>
            <a:noFill/>
          </a:ln>
        </p:spPr>
      </p:pic>
      <p:sp>
        <p:nvSpPr>
          <p:cNvPr id="19" name="Google Shape;19;p23"/>
          <p:cNvSpPr txBox="1">
            <a:spLocks noGrp="1"/>
          </p:cNvSpPr>
          <p:nvPr>
            <p:ph type="title"/>
          </p:nvPr>
        </p:nvSpPr>
        <p:spPr>
          <a:xfrm>
            <a:off x="1371240" y="1651029"/>
            <a:ext cx="849319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3"/>
          <p:cNvSpPr txBox="1">
            <a:spLocks noGrp="1"/>
          </p:cNvSpPr>
          <p:nvPr>
            <p:ph type="body" idx="1"/>
          </p:nvPr>
        </p:nvSpPr>
        <p:spPr>
          <a:xfrm>
            <a:off x="1371240" y="3632199"/>
            <a:ext cx="5597380" cy="654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Font typeface="Arial"/>
              <a:buNone/>
              <a:defRPr b="1"/>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96833" y="-3064616"/>
            <a:ext cx="8156526" cy="1012888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DF85-E42B-B348-BE97-31666626E97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9FECFC-0999-4B45-9CBA-CC5190AEDA17}"/>
              </a:ext>
            </a:extLst>
          </p:cNvPr>
          <p:cNvSpPr>
            <a:spLocks noGrp="1"/>
          </p:cNvSpPr>
          <p:nvPr>
            <p:ph type="dt" sz="half" idx="10"/>
          </p:nvPr>
        </p:nvSpPr>
        <p:spPr/>
        <p:txBody>
          <a:bodyPr/>
          <a:lstStyle/>
          <a:p>
            <a:fld id="{F619D072-1CE3-7641-B2DC-515BF532B9AC}" type="datetimeFigureOut">
              <a:rPr lang="en-US" smtClean="0"/>
              <a:t>7/15/2025</a:t>
            </a:fld>
            <a:endParaRPr lang="en-US"/>
          </a:p>
        </p:txBody>
      </p:sp>
      <p:sp>
        <p:nvSpPr>
          <p:cNvPr id="4" name="Footer Placeholder 3">
            <a:extLst>
              <a:ext uri="{FF2B5EF4-FFF2-40B4-BE49-F238E27FC236}">
                <a16:creationId xmlns:a16="http://schemas.microsoft.com/office/drawing/2014/main" id="{E64D1AF0-DC5F-0F49-9410-AEF72C2B9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2EBCD-E9D4-0548-AA3B-E78ED0A8C6E6}"/>
              </a:ext>
            </a:extLst>
          </p:cNvPr>
          <p:cNvSpPr>
            <a:spLocks noGrp="1"/>
          </p:cNvSpPr>
          <p:nvPr>
            <p:ph type="sldNum" sz="quarter" idx="12"/>
          </p:nvPr>
        </p:nvSpPr>
        <p:spPr/>
        <p:txBody>
          <a:bodyPr/>
          <a:lstStyle/>
          <a:p>
            <a:fld id="{18B8530A-98C3-D342-B9A9-E7FB0123D65B}" type="slidenum">
              <a:rPr lang="en-US" smtClean="0"/>
              <a:t>‹#›</a:t>
            </a:fld>
            <a:endParaRPr lang="en-US"/>
          </a:p>
        </p:txBody>
      </p:sp>
    </p:spTree>
    <p:extLst>
      <p:ext uri="{BB962C8B-B14F-4D97-AF65-F5344CB8AC3E}">
        <p14:creationId xmlns:p14="http://schemas.microsoft.com/office/powerpoint/2010/main" val="1483077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99EEDD-7E73-4E22-B033-9A2BAF8F6A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50877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ivider">
    <p:bg>
      <p:bgPr>
        <a:solidFill>
          <a:srgbClr val="00B3C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B34CE80-C7AF-9F46-A27E-F681F192F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921"/>
          <a:stretch/>
        </p:blipFill>
        <p:spPr>
          <a:xfrm>
            <a:off x="698271" y="-1"/>
            <a:ext cx="12618718" cy="6428784"/>
          </a:xfrm>
          <a:prstGeom prst="rect">
            <a:avLst/>
          </a:prstGeom>
        </p:spPr>
      </p:pic>
      <p:pic>
        <p:nvPicPr>
          <p:cNvPr id="8" name="Picture 7" descr="Shape&#10;&#10;Description automatically generated">
            <a:extLst>
              <a:ext uri="{FF2B5EF4-FFF2-40B4-BE49-F238E27FC236}">
                <a16:creationId xmlns:a16="http://schemas.microsoft.com/office/drawing/2014/main" id="{7528F4AC-B8A6-6345-8490-B0E05A5A1FD8}"/>
              </a:ext>
            </a:extLst>
          </p:cNvPr>
          <p:cNvPicPr>
            <a:picLocks noChangeAspect="1"/>
          </p:cNvPicPr>
          <p:nvPr userDrawn="1"/>
        </p:nvPicPr>
        <p:blipFill rotWithShape="1">
          <a:blip r:embed="rId4"/>
          <a:srcRect t="27948"/>
          <a:stretch/>
        </p:blipFill>
        <p:spPr>
          <a:xfrm>
            <a:off x="3146156" y="0"/>
            <a:ext cx="7946565" cy="6428783"/>
          </a:xfrm>
          <a:prstGeom prst="rect">
            <a:avLst/>
          </a:prstGeom>
        </p:spPr>
      </p:pic>
      <p:pic>
        <p:nvPicPr>
          <p:cNvPr id="4" name="Picture 3" descr="A picture containing outdoor object&#10;&#10;Description automatically generated">
            <a:extLst>
              <a:ext uri="{FF2B5EF4-FFF2-40B4-BE49-F238E27FC236}">
                <a16:creationId xmlns:a16="http://schemas.microsoft.com/office/drawing/2014/main" id="{3923A524-B57E-A948-9720-B8208D92A361}"/>
              </a:ext>
            </a:extLst>
          </p:cNvPr>
          <p:cNvPicPr>
            <a:picLocks noChangeAspect="1"/>
          </p:cNvPicPr>
          <p:nvPr userDrawn="1"/>
        </p:nvPicPr>
        <p:blipFill rotWithShape="1">
          <a:blip r:embed="rId5"/>
          <a:srcRect r="33132"/>
          <a:stretch/>
        </p:blipFill>
        <p:spPr>
          <a:xfrm>
            <a:off x="6544641" y="1454426"/>
            <a:ext cx="5647359" cy="5181600"/>
          </a:xfrm>
          <a:prstGeom prst="rect">
            <a:avLst/>
          </a:prstGeom>
        </p:spPr>
      </p:pic>
      <p:sp>
        <p:nvSpPr>
          <p:cNvPr id="5" name="Title 8">
            <a:extLst>
              <a:ext uri="{FF2B5EF4-FFF2-40B4-BE49-F238E27FC236}">
                <a16:creationId xmlns:a16="http://schemas.microsoft.com/office/drawing/2014/main" id="{CE276EF8-6BAD-6B48-B913-DB89472BFDA6}"/>
              </a:ext>
            </a:extLst>
          </p:cNvPr>
          <p:cNvSpPr>
            <a:spLocks noGrp="1"/>
          </p:cNvSpPr>
          <p:nvPr>
            <p:ph type="title" hasCustomPrompt="1"/>
          </p:nvPr>
        </p:nvSpPr>
        <p:spPr>
          <a:xfrm>
            <a:off x="1371240" y="1651029"/>
            <a:ext cx="8493197" cy="1325563"/>
          </a:xfrm>
        </p:spPr>
        <p:txBody>
          <a:bodyPr>
            <a:noAutofit/>
          </a:bodyPr>
          <a:lstStyle>
            <a:lvl1pPr>
              <a:defRPr sz="4800" b="1">
                <a:solidFill>
                  <a:schemeClr val="bg1"/>
                </a:solidFill>
              </a:defRPr>
            </a:lvl1pPr>
          </a:lstStyle>
          <a:p>
            <a:r>
              <a:rPr lang="en-GB"/>
              <a:t>Click to edit </a:t>
            </a:r>
            <a:br>
              <a:rPr lang="en-GB"/>
            </a:br>
            <a:r>
              <a:rPr lang="en-GB"/>
              <a:t>Master title style</a:t>
            </a:r>
            <a:endParaRPr lang="en-US"/>
          </a:p>
        </p:txBody>
      </p:sp>
      <p:sp>
        <p:nvSpPr>
          <p:cNvPr id="6" name="Text Placeholder 10">
            <a:extLst>
              <a:ext uri="{FF2B5EF4-FFF2-40B4-BE49-F238E27FC236}">
                <a16:creationId xmlns:a16="http://schemas.microsoft.com/office/drawing/2014/main" id="{6DCFE6BE-CCE7-1845-BDCC-CACDD0E80EB0}"/>
              </a:ext>
            </a:extLst>
          </p:cNvPr>
          <p:cNvSpPr>
            <a:spLocks noGrp="1"/>
          </p:cNvSpPr>
          <p:nvPr>
            <p:ph type="body" sz="quarter" idx="10"/>
          </p:nvPr>
        </p:nvSpPr>
        <p:spPr>
          <a:xfrm>
            <a:off x="1371240" y="3632199"/>
            <a:ext cx="5597380" cy="654050"/>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2310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Page Divid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EA5559-63B7-CB42-A334-CA8CBCC8BB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20691" y="0"/>
            <a:ext cx="5971309" cy="6858000"/>
          </a:xfrm>
          <a:prstGeom prst="rect">
            <a:avLst/>
          </a:prstGeom>
        </p:spPr>
      </p:pic>
      <p:pic>
        <p:nvPicPr>
          <p:cNvPr id="7" name="Picture 6" descr="Shape&#10;&#10;Description automatically generated">
            <a:extLst>
              <a:ext uri="{FF2B5EF4-FFF2-40B4-BE49-F238E27FC236}">
                <a16:creationId xmlns:a16="http://schemas.microsoft.com/office/drawing/2014/main" id="{7DAF19D5-737D-A84A-A3A4-CB80E44F5F5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25896"/>
          <a:stretch/>
        </p:blipFill>
        <p:spPr>
          <a:xfrm rot="10800000">
            <a:off x="-1" y="-2"/>
            <a:ext cx="8408504" cy="6858001"/>
          </a:xfrm>
          <a:prstGeom prst="rect">
            <a:avLst/>
          </a:prstGeom>
        </p:spPr>
      </p:pic>
      <p:sp>
        <p:nvSpPr>
          <p:cNvPr id="5" name="Title 8">
            <a:extLst>
              <a:ext uri="{FF2B5EF4-FFF2-40B4-BE49-F238E27FC236}">
                <a16:creationId xmlns:a16="http://schemas.microsoft.com/office/drawing/2014/main" id="{28693CA6-0B95-B147-990D-68444ADFC6A7}"/>
              </a:ext>
            </a:extLst>
          </p:cNvPr>
          <p:cNvSpPr>
            <a:spLocks noGrp="1"/>
          </p:cNvSpPr>
          <p:nvPr>
            <p:ph type="title" hasCustomPrompt="1"/>
          </p:nvPr>
        </p:nvSpPr>
        <p:spPr>
          <a:xfrm>
            <a:off x="1371240" y="1651029"/>
            <a:ext cx="8493197" cy="1325563"/>
          </a:xfrm>
        </p:spPr>
        <p:txBody>
          <a:bodyPr>
            <a:noAutofit/>
          </a:bodyPr>
          <a:lstStyle>
            <a:lvl1pPr>
              <a:defRPr sz="4800" b="1">
                <a:solidFill>
                  <a:schemeClr val="bg1"/>
                </a:solidFill>
              </a:defRPr>
            </a:lvl1pPr>
          </a:lstStyle>
          <a:p>
            <a:r>
              <a:rPr lang="en-GB"/>
              <a:t>Click to edit </a:t>
            </a:r>
            <a:br>
              <a:rPr lang="en-GB"/>
            </a:br>
            <a:r>
              <a:rPr lang="en-GB"/>
              <a:t>Master title style</a:t>
            </a:r>
            <a:endParaRPr lang="en-US"/>
          </a:p>
        </p:txBody>
      </p:sp>
      <p:sp>
        <p:nvSpPr>
          <p:cNvPr id="6" name="Text Placeholder 10">
            <a:extLst>
              <a:ext uri="{FF2B5EF4-FFF2-40B4-BE49-F238E27FC236}">
                <a16:creationId xmlns:a16="http://schemas.microsoft.com/office/drawing/2014/main" id="{4C885B21-6958-AE4F-9A77-DA8050D01A2D}"/>
              </a:ext>
            </a:extLst>
          </p:cNvPr>
          <p:cNvSpPr>
            <a:spLocks noGrp="1"/>
          </p:cNvSpPr>
          <p:nvPr>
            <p:ph type="body" sz="quarter" idx="10"/>
          </p:nvPr>
        </p:nvSpPr>
        <p:spPr>
          <a:xfrm>
            <a:off x="1371240" y="3632199"/>
            <a:ext cx="5597380" cy="654050"/>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A picture containing outdoor object&#10;&#10;Description automatically generated">
            <a:extLst>
              <a:ext uri="{FF2B5EF4-FFF2-40B4-BE49-F238E27FC236}">
                <a16:creationId xmlns:a16="http://schemas.microsoft.com/office/drawing/2014/main" id="{EE81C4C8-1582-7448-9A7D-34CB9D9A5A2A}"/>
              </a:ext>
            </a:extLst>
          </p:cNvPr>
          <p:cNvPicPr>
            <a:picLocks noChangeAspect="1"/>
          </p:cNvPicPr>
          <p:nvPr userDrawn="1"/>
        </p:nvPicPr>
        <p:blipFill rotWithShape="1">
          <a:blip r:embed="rId4"/>
          <a:srcRect t="9173" r="32284" b="17262"/>
          <a:stretch/>
        </p:blipFill>
        <p:spPr>
          <a:xfrm rot="5400000">
            <a:off x="7658551" y="-112644"/>
            <a:ext cx="6281532" cy="7659756"/>
          </a:xfrm>
          <a:prstGeom prst="rect">
            <a:avLst/>
          </a:prstGeom>
        </p:spPr>
      </p:pic>
    </p:spTree>
    <p:extLst>
      <p:ext uri="{BB962C8B-B14F-4D97-AF65-F5344CB8AC3E}">
        <p14:creationId xmlns:p14="http://schemas.microsoft.com/office/powerpoint/2010/main" val="550857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pic>
        <p:nvPicPr>
          <p:cNvPr id="4" name="Graphic 3">
            <a:extLst>
              <a:ext uri="{FF2B5EF4-FFF2-40B4-BE49-F238E27FC236}">
                <a16:creationId xmlns:a16="http://schemas.microsoft.com/office/drawing/2014/main" id="{B5DC79FF-DCD4-4DE6-93EE-4B1C41356B2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5" name="Picture 4">
            <a:extLst>
              <a:ext uri="{FF2B5EF4-FFF2-40B4-BE49-F238E27FC236}">
                <a16:creationId xmlns:a16="http://schemas.microsoft.com/office/drawing/2014/main" id="{BBB5E891-2774-49B0-A564-B8ED95C3198B}"/>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spTree>
    <p:extLst>
      <p:ext uri="{BB962C8B-B14F-4D97-AF65-F5344CB8AC3E}">
        <p14:creationId xmlns:p14="http://schemas.microsoft.com/office/powerpoint/2010/main" val="546491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ext Placeholder 15">
            <a:extLst>
              <a:ext uri="{FF2B5EF4-FFF2-40B4-BE49-F238E27FC236}">
                <a16:creationId xmlns:a16="http://schemas.microsoft.com/office/drawing/2014/main" id="{57CB6114-0FD2-FE47-AE59-64861017A35D}"/>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4" name="Text Placeholder 9">
            <a:extLst>
              <a:ext uri="{FF2B5EF4-FFF2-40B4-BE49-F238E27FC236}">
                <a16:creationId xmlns:a16="http://schemas.microsoft.com/office/drawing/2014/main" id="{1B5336D3-40DC-8542-8903-B28CA0789AD8}"/>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20276805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644391" y="0"/>
            <a:ext cx="5562600" cy="6858000"/>
          </a:xfrm>
          <a:prstGeom prst="rect">
            <a:avLst/>
          </a:prstGeom>
        </p:spPr>
      </p:pic>
      <p:sp>
        <p:nvSpPr>
          <p:cNvPr id="4" name="Text Placeholder 15">
            <a:extLst>
              <a:ext uri="{FF2B5EF4-FFF2-40B4-BE49-F238E27FC236}">
                <a16:creationId xmlns:a16="http://schemas.microsoft.com/office/drawing/2014/main" id="{8AAC1150-C9A8-4AD1-81A1-19AF15F53DFC}"/>
              </a:ext>
            </a:extLst>
          </p:cNvPr>
          <p:cNvSpPr>
            <a:spLocks noGrp="1"/>
          </p:cNvSpPr>
          <p:nvPr>
            <p:ph type="body" sz="quarter" idx="13" hasCustomPrompt="1"/>
          </p:nvPr>
        </p:nvSpPr>
        <p:spPr>
          <a:xfrm>
            <a:off x="835025" y="1819835"/>
            <a:ext cx="5324475"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5" name="Text Placeholder 9">
            <a:extLst>
              <a:ext uri="{FF2B5EF4-FFF2-40B4-BE49-F238E27FC236}">
                <a16:creationId xmlns:a16="http://schemas.microsoft.com/office/drawing/2014/main" id="{F6C1B602-45E1-40FD-B4A2-0A08D756169B}"/>
              </a:ext>
            </a:extLst>
          </p:cNvPr>
          <p:cNvSpPr>
            <a:spLocks noGrp="1"/>
          </p:cNvSpPr>
          <p:nvPr>
            <p:ph type="body" sz="quarter" idx="11" hasCustomPrompt="1"/>
          </p:nvPr>
        </p:nvSpPr>
        <p:spPr>
          <a:xfrm>
            <a:off x="839789" y="2"/>
            <a:ext cx="5706036" cy="1268413"/>
          </a:xfrm>
        </p:spPr>
        <p:txBody>
          <a:bodyPr anchor="b">
            <a:normAutofit/>
          </a:bodyPr>
          <a:lstStyle>
            <a:lvl1pPr marL="0" indent="0">
              <a:buNone/>
              <a:defRPr sz="3800" b="1">
                <a:solidFill>
                  <a:srgbClr val="2E2D62"/>
                </a:solidFill>
                <a:latin typeface="Arial Black" panose="020B0A04020102020204" pitchFamily="34" charset="0"/>
                <a:ea typeface="Roboto Black" panose="020000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154074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CC99C79-C906-EA4B-8470-3E56C41079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
        <p:nvSpPr>
          <p:cNvPr id="3" name="Text Placeholder 15">
            <a:extLst>
              <a:ext uri="{FF2B5EF4-FFF2-40B4-BE49-F238E27FC236}">
                <a16:creationId xmlns:a16="http://schemas.microsoft.com/office/drawing/2014/main" id="{57CB6114-0FD2-FE47-AE59-64861017A35D}"/>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4" name="Text Placeholder 9">
            <a:extLst>
              <a:ext uri="{FF2B5EF4-FFF2-40B4-BE49-F238E27FC236}">
                <a16:creationId xmlns:a16="http://schemas.microsoft.com/office/drawing/2014/main" id="{1B5336D3-40DC-8542-8903-B28CA0789AD8}"/>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2249908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99EEDD-7E73-4E22-B033-9A2BAF8F6A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366671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age Divid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EA5559-63B7-CB42-A334-CA8CBCC8BB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20691" y="0"/>
            <a:ext cx="5971309" cy="6858000"/>
          </a:xfrm>
          <a:prstGeom prst="rect">
            <a:avLst/>
          </a:prstGeom>
        </p:spPr>
      </p:pic>
      <p:pic>
        <p:nvPicPr>
          <p:cNvPr id="7" name="Picture 6" descr="Shape&#10;&#10;Description automatically generated">
            <a:extLst>
              <a:ext uri="{FF2B5EF4-FFF2-40B4-BE49-F238E27FC236}">
                <a16:creationId xmlns:a16="http://schemas.microsoft.com/office/drawing/2014/main" id="{7DAF19D5-737D-A84A-A3A4-CB80E44F5F5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25896"/>
          <a:stretch/>
        </p:blipFill>
        <p:spPr>
          <a:xfrm rot="10800000">
            <a:off x="-1" y="-2"/>
            <a:ext cx="8408504" cy="6858001"/>
          </a:xfrm>
          <a:prstGeom prst="rect">
            <a:avLst/>
          </a:prstGeom>
        </p:spPr>
      </p:pic>
      <p:sp>
        <p:nvSpPr>
          <p:cNvPr id="5" name="Title 8">
            <a:extLst>
              <a:ext uri="{FF2B5EF4-FFF2-40B4-BE49-F238E27FC236}">
                <a16:creationId xmlns:a16="http://schemas.microsoft.com/office/drawing/2014/main" id="{28693CA6-0B95-B147-990D-68444ADFC6A7}"/>
              </a:ext>
            </a:extLst>
          </p:cNvPr>
          <p:cNvSpPr>
            <a:spLocks noGrp="1"/>
          </p:cNvSpPr>
          <p:nvPr>
            <p:ph type="title" hasCustomPrompt="1"/>
          </p:nvPr>
        </p:nvSpPr>
        <p:spPr>
          <a:xfrm>
            <a:off x="1371240" y="1651029"/>
            <a:ext cx="8493197" cy="1325563"/>
          </a:xfrm>
        </p:spPr>
        <p:txBody>
          <a:bodyPr>
            <a:noAutofit/>
          </a:bodyPr>
          <a:lstStyle>
            <a:lvl1pPr>
              <a:defRPr sz="4800" b="1">
                <a:solidFill>
                  <a:schemeClr val="bg1"/>
                </a:solidFill>
              </a:defRPr>
            </a:lvl1pPr>
          </a:lstStyle>
          <a:p>
            <a:r>
              <a:rPr lang="en-GB"/>
              <a:t>Click to edit </a:t>
            </a:r>
            <a:br>
              <a:rPr lang="en-GB"/>
            </a:br>
            <a:r>
              <a:rPr lang="en-GB"/>
              <a:t>Master title style</a:t>
            </a:r>
            <a:endParaRPr lang="en-US"/>
          </a:p>
        </p:txBody>
      </p:sp>
      <p:sp>
        <p:nvSpPr>
          <p:cNvPr id="6" name="Text Placeholder 10">
            <a:extLst>
              <a:ext uri="{FF2B5EF4-FFF2-40B4-BE49-F238E27FC236}">
                <a16:creationId xmlns:a16="http://schemas.microsoft.com/office/drawing/2014/main" id="{4C885B21-6958-AE4F-9A77-DA8050D01A2D}"/>
              </a:ext>
            </a:extLst>
          </p:cNvPr>
          <p:cNvSpPr>
            <a:spLocks noGrp="1"/>
          </p:cNvSpPr>
          <p:nvPr>
            <p:ph type="body" sz="quarter" idx="10"/>
          </p:nvPr>
        </p:nvSpPr>
        <p:spPr>
          <a:xfrm>
            <a:off x="1371240" y="3632199"/>
            <a:ext cx="5597380" cy="654050"/>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A picture containing outdoor object&#10;&#10;Description automatically generated">
            <a:extLst>
              <a:ext uri="{FF2B5EF4-FFF2-40B4-BE49-F238E27FC236}">
                <a16:creationId xmlns:a16="http://schemas.microsoft.com/office/drawing/2014/main" id="{EE81C4C8-1582-7448-9A7D-34CB9D9A5A2A}"/>
              </a:ext>
            </a:extLst>
          </p:cNvPr>
          <p:cNvPicPr>
            <a:picLocks noChangeAspect="1"/>
          </p:cNvPicPr>
          <p:nvPr userDrawn="1"/>
        </p:nvPicPr>
        <p:blipFill rotWithShape="1">
          <a:blip r:embed="rId4"/>
          <a:srcRect t="9173" r="32284" b="17262"/>
          <a:stretch/>
        </p:blipFill>
        <p:spPr>
          <a:xfrm rot="5400000">
            <a:off x="7658551" y="-112644"/>
            <a:ext cx="6281532" cy="7659756"/>
          </a:xfrm>
          <a:prstGeom prst="rect">
            <a:avLst/>
          </a:prstGeom>
        </p:spPr>
      </p:pic>
    </p:spTree>
    <p:extLst>
      <p:ext uri="{BB962C8B-B14F-4D97-AF65-F5344CB8AC3E}">
        <p14:creationId xmlns:p14="http://schemas.microsoft.com/office/powerpoint/2010/main" val="54760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age Divider">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0505CF-E6F2-274F-8261-A95CD9624543}"/>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2" b="102"/>
          <a:stretch/>
        </p:blipFill>
        <p:spPr>
          <a:xfrm>
            <a:off x="5784575" y="0"/>
            <a:ext cx="6407426" cy="6858000"/>
          </a:xfrm>
          <a:prstGeom prst="rect">
            <a:avLst/>
          </a:prstGeom>
        </p:spPr>
      </p:pic>
      <p:pic>
        <p:nvPicPr>
          <p:cNvPr id="5" name="Graphic 4">
            <a:extLst>
              <a:ext uri="{FF2B5EF4-FFF2-40B4-BE49-F238E27FC236}">
                <a16:creationId xmlns:a16="http://schemas.microsoft.com/office/drawing/2014/main" id="{CC9C7095-A395-6F4C-B3A7-0423DE52BD6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8903"/>
          <a:stretch/>
        </p:blipFill>
        <p:spPr>
          <a:xfrm rot="5400000">
            <a:off x="487899" y="-811170"/>
            <a:ext cx="6858001" cy="8480343"/>
          </a:xfrm>
          <a:prstGeom prst="rect">
            <a:avLst/>
          </a:prstGeom>
        </p:spPr>
      </p:pic>
      <p:sp>
        <p:nvSpPr>
          <p:cNvPr id="6" name="Title 8">
            <a:extLst>
              <a:ext uri="{FF2B5EF4-FFF2-40B4-BE49-F238E27FC236}">
                <a16:creationId xmlns:a16="http://schemas.microsoft.com/office/drawing/2014/main" id="{3BD71B58-3957-574C-B575-8B312F4C124A}"/>
              </a:ext>
            </a:extLst>
          </p:cNvPr>
          <p:cNvSpPr>
            <a:spLocks noGrp="1"/>
          </p:cNvSpPr>
          <p:nvPr>
            <p:ph type="title" hasCustomPrompt="1"/>
          </p:nvPr>
        </p:nvSpPr>
        <p:spPr>
          <a:xfrm>
            <a:off x="1371240" y="1651029"/>
            <a:ext cx="8493197" cy="1325563"/>
          </a:xfrm>
        </p:spPr>
        <p:txBody>
          <a:bodyPr>
            <a:noAutofit/>
          </a:bodyPr>
          <a:lstStyle>
            <a:lvl1pPr>
              <a:defRPr sz="4800" b="1">
                <a:solidFill>
                  <a:schemeClr val="bg1"/>
                </a:solidFill>
              </a:defRPr>
            </a:lvl1pPr>
          </a:lstStyle>
          <a:p>
            <a:r>
              <a:rPr lang="en-GB"/>
              <a:t>Click to edit </a:t>
            </a:r>
            <a:br>
              <a:rPr lang="en-GB"/>
            </a:br>
            <a:r>
              <a:rPr lang="en-GB"/>
              <a:t>Master title style</a:t>
            </a:r>
            <a:endParaRPr lang="en-US"/>
          </a:p>
        </p:txBody>
      </p:sp>
      <p:sp>
        <p:nvSpPr>
          <p:cNvPr id="7" name="Text Placeholder 10">
            <a:extLst>
              <a:ext uri="{FF2B5EF4-FFF2-40B4-BE49-F238E27FC236}">
                <a16:creationId xmlns:a16="http://schemas.microsoft.com/office/drawing/2014/main" id="{28CBAAD8-0F4A-3448-8B6F-38364CD3719C}"/>
              </a:ext>
            </a:extLst>
          </p:cNvPr>
          <p:cNvSpPr>
            <a:spLocks noGrp="1"/>
          </p:cNvSpPr>
          <p:nvPr>
            <p:ph type="body" sz="quarter" idx="10"/>
          </p:nvPr>
        </p:nvSpPr>
        <p:spPr>
          <a:xfrm>
            <a:off x="1371240" y="3632199"/>
            <a:ext cx="5597380" cy="654050"/>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C8E6B28D-4041-1242-94F4-587E185E3A79}"/>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38448" t="6237" r="17503" b="2710"/>
          <a:stretch/>
        </p:blipFill>
        <p:spPr>
          <a:xfrm rot="8265986">
            <a:off x="7025761" y="-1372619"/>
            <a:ext cx="6357179" cy="7391488"/>
          </a:xfrm>
          <a:prstGeom prst="rect">
            <a:avLst/>
          </a:prstGeom>
        </p:spPr>
      </p:pic>
    </p:spTree>
    <p:extLst>
      <p:ext uri="{BB962C8B-B14F-4D97-AF65-F5344CB8AC3E}">
        <p14:creationId xmlns:p14="http://schemas.microsoft.com/office/powerpoint/2010/main" val="286106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EA7438-7616-2B47-829E-BB2CDEAD1E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000" y="5692549"/>
            <a:ext cx="2377440" cy="800326"/>
          </a:xfrm>
          <a:prstGeom prst="rect">
            <a:avLst/>
          </a:prstGeom>
        </p:spPr>
      </p:pic>
      <p:pic>
        <p:nvPicPr>
          <p:cNvPr id="11" name="Picture 10">
            <a:extLst>
              <a:ext uri="{FF2B5EF4-FFF2-40B4-BE49-F238E27FC236}">
                <a16:creationId xmlns:a16="http://schemas.microsoft.com/office/drawing/2014/main" id="{48CD4953-C2D3-6B45-B83E-BD4A30B4D8C0}"/>
              </a:ext>
            </a:extLst>
          </p:cNvPr>
          <p:cNvPicPr>
            <a:picLocks noChangeAspect="1"/>
          </p:cNvPicPr>
          <p:nvPr userDrawn="1"/>
        </p:nvPicPr>
        <p:blipFill>
          <a:blip r:embed="rId4"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sp>
        <p:nvSpPr>
          <p:cNvPr id="6" name="Text Placeholder 15">
            <a:extLst>
              <a:ext uri="{FF2B5EF4-FFF2-40B4-BE49-F238E27FC236}">
                <a16:creationId xmlns:a16="http://schemas.microsoft.com/office/drawing/2014/main" id="{4AF3128E-19C0-D34C-B5D2-8319751BFE74}"/>
              </a:ext>
            </a:extLst>
          </p:cNvPr>
          <p:cNvSpPr>
            <a:spLocks noGrp="1"/>
          </p:cNvSpPr>
          <p:nvPr>
            <p:ph type="body" sz="quarter" idx="13" hasCustomPrompt="1"/>
          </p:nvPr>
        </p:nvSpPr>
        <p:spPr>
          <a:xfrm>
            <a:off x="452438" y="1819835"/>
            <a:ext cx="5707062" cy="3505200"/>
          </a:xfrm>
        </p:spPr>
        <p:txBody>
          <a:bodyPr>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text body</a:t>
            </a:r>
          </a:p>
        </p:txBody>
      </p:sp>
      <p:sp>
        <p:nvSpPr>
          <p:cNvPr id="7" name="Text Placeholder 9">
            <a:extLst>
              <a:ext uri="{FF2B5EF4-FFF2-40B4-BE49-F238E27FC236}">
                <a16:creationId xmlns:a16="http://schemas.microsoft.com/office/drawing/2014/main" id="{588791BE-4AD7-3440-94DE-50DB6B00D1E4}"/>
              </a:ext>
            </a:extLst>
          </p:cNvPr>
          <p:cNvSpPr>
            <a:spLocks noGrp="1"/>
          </p:cNvSpPr>
          <p:nvPr>
            <p:ph type="body" sz="quarter" idx="11" hasCustomPrompt="1"/>
          </p:nvPr>
        </p:nvSpPr>
        <p:spPr>
          <a:xfrm>
            <a:off x="452718" y="569632"/>
            <a:ext cx="5706036" cy="721286"/>
          </a:xfrm>
        </p:spPr>
        <p:txBody>
          <a:bodyPr>
            <a:normAutofit/>
          </a:bodyPr>
          <a:lstStyle>
            <a:lvl1pPr marL="0" indent="0">
              <a:buNone/>
              <a:defRPr sz="4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heading</a:t>
            </a:r>
          </a:p>
        </p:txBody>
      </p:sp>
    </p:spTree>
    <p:extLst>
      <p:ext uri="{BB962C8B-B14F-4D97-AF65-F5344CB8AC3E}">
        <p14:creationId xmlns:p14="http://schemas.microsoft.com/office/powerpoint/2010/main" val="367006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D653F1-BDF3-BE49-9781-972A8F1659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95A59"/>
                </a:solidFill>
                <a:latin typeface="Arial" panose="020B0604020202020204" pitchFamily="34" charset="0"/>
                <a:cs typeface="Arial" panose="020B0604020202020204" pitchFamily="34" charset="0"/>
              </a:defRPr>
            </a:lvl1pPr>
          </a:lstStyle>
          <a:p>
            <a:fld id="{F619D072-1CE3-7641-B2DC-515BF532B9AC}" type="datetimeFigureOut">
              <a:rPr lang="en-US" smtClean="0"/>
              <a:pPr/>
              <a:t>7/15/2025</a:t>
            </a:fld>
            <a:endParaRPr lang="en-US"/>
          </a:p>
        </p:txBody>
      </p:sp>
      <p:sp>
        <p:nvSpPr>
          <p:cNvPr id="5" name="Footer Placeholder 4">
            <a:extLst>
              <a:ext uri="{FF2B5EF4-FFF2-40B4-BE49-F238E27FC236}">
                <a16:creationId xmlns:a16="http://schemas.microsoft.com/office/drawing/2014/main" id="{40FC7329-9F9A-0647-A251-4E1E97E8E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95A5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4013B50-13A0-6644-A72E-395690B4C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95A59"/>
                </a:solidFill>
                <a:latin typeface="Arial" panose="020B0604020202020204" pitchFamily="34" charset="0"/>
                <a:cs typeface="Arial" panose="020B0604020202020204" pitchFamily="34" charset="0"/>
              </a:defRPr>
            </a:lvl1pPr>
          </a:lstStyle>
          <a:p>
            <a:fld id="{18B8530A-98C3-D342-B9A9-E7FB0123D65B}" type="slidenum">
              <a:rPr lang="en-US" smtClean="0"/>
              <a:pPr/>
              <a:t>‹#›</a:t>
            </a:fld>
            <a:endParaRPr lang="en-US"/>
          </a:p>
        </p:txBody>
      </p:sp>
      <p:sp>
        <p:nvSpPr>
          <p:cNvPr id="7" name="Title Placeholder 1">
            <a:extLst>
              <a:ext uri="{FF2B5EF4-FFF2-40B4-BE49-F238E27FC236}">
                <a16:creationId xmlns:a16="http://schemas.microsoft.com/office/drawing/2014/main" id="{E9337A72-E9B2-F644-B6D9-46120378D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a:ea typeface="+mn-ea"/>
                <a:cs typeface="+mn-cs"/>
              </a:rPr>
              <a:t>Presentation Title Lorem Ipsum</a:t>
            </a:r>
          </a:p>
        </p:txBody>
      </p:sp>
      <p:sp>
        <p:nvSpPr>
          <p:cNvPr id="8" name="Text Placeholder 2">
            <a:extLst>
              <a:ext uri="{FF2B5EF4-FFF2-40B4-BE49-F238E27FC236}">
                <a16:creationId xmlns:a16="http://schemas.microsoft.com/office/drawing/2014/main" id="{11E08B78-38AD-B24F-BA95-40B3496CC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a:solidFill>
                  <a:schemeClr val="bg1"/>
                </a:solidFill>
              </a:rPr>
              <a:t>Sub-heading</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4075806"/>
      </p:ext>
    </p:extLst>
  </p:cSld>
  <p:clrMap bg1="lt1" tx1="dk1" bg2="lt2" tx2="dk2" accent1="accent1" accent2="accent2" accent3="accent3" accent4="accent4" accent5="accent5" accent6="accent6" hlink="hlink" folHlink="folHlink"/>
  <p:sldLayoutIdLst>
    <p:sldLayoutId id="2147483910" r:id="rId1"/>
    <p:sldLayoutId id="2147483904" r:id="rId2"/>
    <p:sldLayoutId id="2147483660" r:id="rId3"/>
    <p:sldLayoutId id="2147483785" r:id="rId4"/>
    <p:sldLayoutId id="2147483912" r:id="rId5"/>
    <p:sldLayoutId id="2147483651" r:id="rId6"/>
    <p:sldLayoutId id="2147483662" r:id="rId7"/>
    <p:sldLayoutId id="2147483661" r:id="rId8"/>
    <p:sldLayoutId id="2147483650" r:id="rId9"/>
    <p:sldLayoutId id="2147483708" r:id="rId10"/>
    <p:sldLayoutId id="2147483655" r:id="rId11"/>
    <p:sldLayoutId id="2147483667" r:id="rId12"/>
    <p:sldLayoutId id="2147483663" r:id="rId13"/>
    <p:sldLayoutId id="2147483664" r:id="rId14"/>
    <p:sldLayoutId id="2147483665" r:id="rId15"/>
    <p:sldLayoutId id="2147483666" r:id="rId16"/>
    <p:sldLayoutId id="2147483652" r:id="rId17"/>
    <p:sldLayoutId id="2147483653" r:id="rId18"/>
    <p:sldLayoutId id="2147483654" r:id="rId19"/>
    <p:sldLayoutId id="2147483656" r:id="rId20"/>
    <p:sldLayoutId id="2147483913" r:id="rId21"/>
    <p:sldLayoutId id="2147483658" r:id="rId22"/>
    <p:sldLayoutId id="2147483659" r:id="rId23"/>
    <p:sldLayoutId id="2147483899" r:id="rId24"/>
    <p:sldLayoutId id="2147483924" r:id="rId25"/>
  </p:sldLayoutIdLst>
  <p:txStyles>
    <p:title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29CC03-D3C2-F642-ADDD-EBA2E9C1C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a:ea typeface="+mn-ea"/>
                <a:cs typeface="+mn-cs"/>
              </a:rPr>
              <a:t>Presentation Title Lorem Ipsum</a:t>
            </a:r>
          </a:p>
        </p:txBody>
      </p:sp>
      <p:sp>
        <p:nvSpPr>
          <p:cNvPr id="3" name="Text Placeholder 2">
            <a:extLst>
              <a:ext uri="{FF2B5EF4-FFF2-40B4-BE49-F238E27FC236}">
                <a16:creationId xmlns:a16="http://schemas.microsoft.com/office/drawing/2014/main" id="{96DF52BD-12FE-D440-9809-668B1D688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a:solidFill>
                  <a:schemeClr val="bg1"/>
                </a:solidFill>
              </a:rPr>
              <a:t>Sub-heading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D653F1-BDF3-BE49-9781-972A8F1659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95A59"/>
                </a:solidFill>
                <a:latin typeface="Arial" panose="020B0604020202020204" pitchFamily="34" charset="0"/>
                <a:cs typeface="Arial" panose="020B0604020202020204" pitchFamily="34" charset="0"/>
              </a:defRPr>
            </a:lvl1pPr>
          </a:lstStyle>
          <a:p>
            <a:fld id="{F619D072-1CE3-7641-B2DC-515BF532B9AC}" type="datetimeFigureOut">
              <a:rPr lang="en-US" smtClean="0"/>
              <a:pPr/>
              <a:t>7/15/2025</a:t>
            </a:fld>
            <a:endParaRPr lang="en-US"/>
          </a:p>
        </p:txBody>
      </p:sp>
      <p:sp>
        <p:nvSpPr>
          <p:cNvPr id="5" name="Footer Placeholder 4">
            <a:extLst>
              <a:ext uri="{FF2B5EF4-FFF2-40B4-BE49-F238E27FC236}">
                <a16:creationId xmlns:a16="http://schemas.microsoft.com/office/drawing/2014/main" id="{40FC7329-9F9A-0647-A251-4E1E97E8E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95A5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4013B50-13A0-6644-A72E-395690B4C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95A59"/>
                </a:solidFill>
                <a:latin typeface="Arial" panose="020B0604020202020204" pitchFamily="34" charset="0"/>
                <a:cs typeface="Arial" panose="020B0604020202020204" pitchFamily="34" charset="0"/>
              </a:defRPr>
            </a:lvl1pPr>
          </a:lstStyle>
          <a:p>
            <a:fld id="{18B8530A-98C3-D342-B9A9-E7FB0123D65B}" type="slidenum">
              <a:rPr lang="en-US" smtClean="0"/>
              <a:pPr/>
              <a:t>‹#›</a:t>
            </a:fld>
            <a:endParaRPr lang="en-US"/>
          </a:p>
        </p:txBody>
      </p:sp>
    </p:spTree>
    <p:extLst>
      <p:ext uri="{BB962C8B-B14F-4D97-AF65-F5344CB8AC3E}">
        <p14:creationId xmlns:p14="http://schemas.microsoft.com/office/powerpoint/2010/main" val="18718252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901"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kumimoji="0" lang="en-US" sz="6600" b="1" i="0" u="none" strike="noStrike" kern="1200" cap="none" spc="0" normalizeH="0" baseline="0" noProof="0">
          <a:ln>
            <a:noFill/>
          </a:ln>
          <a:solidFill>
            <a:srgbClr val="FFFFFF"/>
          </a:solidFill>
          <a:effectLst/>
          <a:uLnTx/>
          <a:uFillTx/>
          <a:latin typeface="Arial" panose="020B0604020202020204"/>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D653F1-BDF3-BE49-9781-972A8F1659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95A59"/>
                </a:solidFill>
                <a:latin typeface="Arial" panose="020B0604020202020204" pitchFamily="34" charset="0"/>
                <a:cs typeface="Arial" panose="020B0604020202020204" pitchFamily="34" charset="0"/>
              </a:defRPr>
            </a:lvl1pPr>
          </a:lstStyle>
          <a:p>
            <a:fld id="{F619D072-1CE3-7641-B2DC-515BF532B9AC}" type="datetimeFigureOut">
              <a:rPr lang="en-US" smtClean="0"/>
              <a:pPr/>
              <a:t>7/15/2025</a:t>
            </a:fld>
            <a:endParaRPr lang="en-US"/>
          </a:p>
        </p:txBody>
      </p:sp>
      <p:sp>
        <p:nvSpPr>
          <p:cNvPr id="5" name="Footer Placeholder 4">
            <a:extLst>
              <a:ext uri="{FF2B5EF4-FFF2-40B4-BE49-F238E27FC236}">
                <a16:creationId xmlns:a16="http://schemas.microsoft.com/office/drawing/2014/main" id="{40FC7329-9F9A-0647-A251-4E1E97E8E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95A5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4013B50-13A0-6644-A72E-395690B4C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95A59"/>
                </a:solidFill>
                <a:latin typeface="Arial" panose="020B0604020202020204" pitchFamily="34" charset="0"/>
                <a:cs typeface="Arial" panose="020B0604020202020204" pitchFamily="34" charset="0"/>
              </a:defRPr>
            </a:lvl1pPr>
          </a:lstStyle>
          <a:p>
            <a:fld id="{18B8530A-98C3-D342-B9A9-E7FB0123D65B}" type="slidenum">
              <a:rPr lang="en-US" smtClean="0"/>
              <a:pPr/>
              <a:t>‹#›</a:t>
            </a:fld>
            <a:endParaRPr lang="en-US"/>
          </a:p>
        </p:txBody>
      </p:sp>
      <p:sp>
        <p:nvSpPr>
          <p:cNvPr id="7" name="Title Placeholder 1">
            <a:extLst>
              <a:ext uri="{FF2B5EF4-FFF2-40B4-BE49-F238E27FC236}">
                <a16:creationId xmlns:a16="http://schemas.microsoft.com/office/drawing/2014/main" id="{E9337A72-E9B2-F644-B6D9-46120378D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a:ea typeface="+mn-ea"/>
                <a:cs typeface="+mn-cs"/>
              </a:rPr>
              <a:t>Presentation Title Lorem Ipsum</a:t>
            </a:r>
          </a:p>
        </p:txBody>
      </p:sp>
      <p:sp>
        <p:nvSpPr>
          <p:cNvPr id="8" name="Text Placeholder 2">
            <a:extLst>
              <a:ext uri="{FF2B5EF4-FFF2-40B4-BE49-F238E27FC236}">
                <a16:creationId xmlns:a16="http://schemas.microsoft.com/office/drawing/2014/main" id="{11E08B78-38AD-B24F-BA95-40B3496CC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a:solidFill>
                  <a:schemeClr val="bg1"/>
                </a:solidFill>
              </a:rPr>
              <a:t>Sub-heading</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3294786"/>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29CC03-D3C2-F642-ADDD-EBA2E9C1C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DF52BD-12FE-D440-9809-668B1D688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653F1-BDF3-BE49-9781-972A8F1659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95A59"/>
                </a:solidFill>
                <a:latin typeface="Arial" panose="020B0604020202020204" pitchFamily="34" charset="0"/>
                <a:cs typeface="Arial" panose="020B0604020202020204" pitchFamily="34" charset="0"/>
              </a:defRPr>
            </a:lvl1pPr>
          </a:lstStyle>
          <a:p>
            <a:fld id="{F619D072-1CE3-7641-B2DC-515BF532B9AC}" type="datetimeFigureOut">
              <a:rPr lang="en-US" smtClean="0"/>
              <a:pPr/>
              <a:t>7/15/2025</a:t>
            </a:fld>
            <a:endParaRPr lang="en-US"/>
          </a:p>
        </p:txBody>
      </p:sp>
      <p:sp>
        <p:nvSpPr>
          <p:cNvPr id="5" name="Footer Placeholder 4">
            <a:extLst>
              <a:ext uri="{FF2B5EF4-FFF2-40B4-BE49-F238E27FC236}">
                <a16:creationId xmlns:a16="http://schemas.microsoft.com/office/drawing/2014/main" id="{40FC7329-9F9A-0647-A251-4E1E97E8E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95A5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4013B50-13A0-6644-A72E-395690B4C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95A59"/>
                </a:solidFill>
                <a:latin typeface="Arial" panose="020B0604020202020204" pitchFamily="34" charset="0"/>
                <a:cs typeface="Arial" panose="020B0604020202020204" pitchFamily="34" charset="0"/>
              </a:defRPr>
            </a:lvl1pPr>
          </a:lstStyle>
          <a:p>
            <a:fld id="{18B8530A-98C3-D342-B9A9-E7FB0123D65B}" type="slidenum">
              <a:rPr lang="en-US" smtClean="0"/>
              <a:pPr/>
              <a:t>‹#›</a:t>
            </a:fld>
            <a:endParaRPr lang="en-US"/>
          </a:p>
        </p:txBody>
      </p:sp>
    </p:spTree>
    <p:extLst>
      <p:ext uri="{BB962C8B-B14F-4D97-AF65-F5344CB8AC3E}">
        <p14:creationId xmlns:p14="http://schemas.microsoft.com/office/powerpoint/2010/main" val="325496624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707" r:id="rId3"/>
    <p:sldLayoutId id="2147483693" r:id="rId4"/>
    <p:sldLayoutId id="2147483698" r:id="rId5"/>
    <p:sldLayoutId id="2147483695" r:id="rId6"/>
    <p:sldLayoutId id="2147483705" r:id="rId7"/>
    <p:sldLayoutId id="2147483914" r:id="rId8"/>
    <p:sldLayoutId id="2147483932" r:id="rId9"/>
    <p:sldLayoutId id="2147483916" r:id="rId10"/>
  </p:sldLayoutIdLst>
  <p:txStyles>
    <p:title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A5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A5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A59"/>
                </a:solidFill>
                <a:latin typeface="Arial"/>
                <a:ea typeface="Arial"/>
                <a:cs typeface="Arial"/>
                <a:sym typeface="Arial"/>
              </a:defRPr>
            </a:lvl1pPr>
            <a:lvl2pPr marL="0" marR="0" lvl="1" indent="0" algn="r" rtl="0">
              <a:spcBef>
                <a:spcPts val="0"/>
              </a:spcBef>
              <a:buNone/>
              <a:defRPr sz="1200" b="0" i="0" u="none" strike="noStrike" cap="none">
                <a:solidFill>
                  <a:srgbClr val="595A59"/>
                </a:solidFill>
                <a:latin typeface="Arial"/>
                <a:ea typeface="Arial"/>
                <a:cs typeface="Arial"/>
                <a:sym typeface="Arial"/>
              </a:defRPr>
            </a:lvl2pPr>
            <a:lvl3pPr marL="0" marR="0" lvl="2" indent="0" algn="r" rtl="0">
              <a:spcBef>
                <a:spcPts val="0"/>
              </a:spcBef>
              <a:buNone/>
              <a:defRPr sz="1200" b="0" i="0" u="none" strike="noStrike" cap="none">
                <a:solidFill>
                  <a:srgbClr val="595A59"/>
                </a:solidFill>
                <a:latin typeface="Arial"/>
                <a:ea typeface="Arial"/>
                <a:cs typeface="Arial"/>
                <a:sym typeface="Arial"/>
              </a:defRPr>
            </a:lvl3pPr>
            <a:lvl4pPr marL="0" marR="0" lvl="3" indent="0" algn="r" rtl="0">
              <a:spcBef>
                <a:spcPts val="0"/>
              </a:spcBef>
              <a:buNone/>
              <a:defRPr sz="1200" b="0" i="0" u="none" strike="noStrike" cap="none">
                <a:solidFill>
                  <a:srgbClr val="595A59"/>
                </a:solidFill>
                <a:latin typeface="Arial"/>
                <a:ea typeface="Arial"/>
                <a:cs typeface="Arial"/>
                <a:sym typeface="Arial"/>
              </a:defRPr>
            </a:lvl4pPr>
            <a:lvl5pPr marL="0" marR="0" lvl="4" indent="0" algn="r" rtl="0">
              <a:spcBef>
                <a:spcPts val="0"/>
              </a:spcBef>
              <a:buNone/>
              <a:defRPr sz="1200" b="0" i="0" u="none" strike="noStrike" cap="none">
                <a:solidFill>
                  <a:srgbClr val="595A59"/>
                </a:solidFill>
                <a:latin typeface="Arial"/>
                <a:ea typeface="Arial"/>
                <a:cs typeface="Arial"/>
                <a:sym typeface="Arial"/>
              </a:defRPr>
            </a:lvl5pPr>
            <a:lvl6pPr marL="0" marR="0" lvl="5" indent="0" algn="r" rtl="0">
              <a:spcBef>
                <a:spcPts val="0"/>
              </a:spcBef>
              <a:buNone/>
              <a:defRPr sz="1200" b="0" i="0" u="none" strike="noStrike" cap="none">
                <a:solidFill>
                  <a:srgbClr val="595A59"/>
                </a:solidFill>
                <a:latin typeface="Arial"/>
                <a:ea typeface="Arial"/>
                <a:cs typeface="Arial"/>
                <a:sym typeface="Arial"/>
              </a:defRPr>
            </a:lvl6pPr>
            <a:lvl7pPr marL="0" marR="0" lvl="6" indent="0" algn="r" rtl="0">
              <a:spcBef>
                <a:spcPts val="0"/>
              </a:spcBef>
              <a:buNone/>
              <a:defRPr sz="1200" b="0" i="0" u="none" strike="noStrike" cap="none">
                <a:solidFill>
                  <a:srgbClr val="595A59"/>
                </a:solidFill>
                <a:latin typeface="Arial"/>
                <a:ea typeface="Arial"/>
                <a:cs typeface="Arial"/>
                <a:sym typeface="Arial"/>
              </a:defRPr>
            </a:lvl7pPr>
            <a:lvl8pPr marL="0" marR="0" lvl="7" indent="0" algn="r" rtl="0">
              <a:spcBef>
                <a:spcPts val="0"/>
              </a:spcBef>
              <a:buNone/>
              <a:defRPr sz="1200" b="0" i="0" u="none" strike="noStrike" cap="none">
                <a:solidFill>
                  <a:srgbClr val="595A59"/>
                </a:solidFill>
                <a:latin typeface="Arial"/>
                <a:ea typeface="Arial"/>
                <a:cs typeface="Arial"/>
                <a:sym typeface="Arial"/>
              </a:defRPr>
            </a:lvl8pPr>
            <a:lvl9pPr marL="0" marR="0" lvl="8" indent="0" algn="r" rtl="0">
              <a:spcBef>
                <a:spcPts val="0"/>
              </a:spcBef>
              <a:buNone/>
              <a:defRPr sz="1200" b="0" i="0" u="none" strike="noStrike" cap="none">
                <a:solidFill>
                  <a:srgbClr val="595A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49" r:id="rId2"/>
    <p:sldLayoutId id="2147483925" r:id="rId3"/>
    <p:sldLayoutId id="2147483926" r:id="rId4"/>
    <p:sldLayoutId id="2147483927" r:id="rId5"/>
    <p:sldLayoutId id="2147483928" r:id="rId6"/>
    <p:sldLayoutId id="2147483929" r:id="rId7"/>
    <p:sldLayoutId id="214748393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A5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619D072-1CE3-7641-B2DC-515BF532B9AC}" type="datetimeFigureOut">
              <a:rPr lang="en-US" smtClean="0"/>
              <a:pPr/>
              <a:t>7/15/2025</a:t>
            </a:fld>
            <a:endParaRPr lang="en-US"/>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A5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A59"/>
                </a:solidFill>
                <a:latin typeface="Arial"/>
                <a:ea typeface="Arial"/>
                <a:cs typeface="Arial"/>
                <a:sym typeface="Arial"/>
              </a:defRPr>
            </a:lvl1pPr>
            <a:lvl2pPr marL="0" marR="0" lvl="1" indent="0" algn="r" rtl="0">
              <a:spcBef>
                <a:spcPts val="0"/>
              </a:spcBef>
              <a:buNone/>
              <a:defRPr sz="1200" b="0" i="0" u="none" strike="noStrike" cap="none">
                <a:solidFill>
                  <a:srgbClr val="595A59"/>
                </a:solidFill>
                <a:latin typeface="Arial"/>
                <a:ea typeface="Arial"/>
                <a:cs typeface="Arial"/>
                <a:sym typeface="Arial"/>
              </a:defRPr>
            </a:lvl2pPr>
            <a:lvl3pPr marL="0" marR="0" lvl="2" indent="0" algn="r" rtl="0">
              <a:spcBef>
                <a:spcPts val="0"/>
              </a:spcBef>
              <a:buNone/>
              <a:defRPr sz="1200" b="0" i="0" u="none" strike="noStrike" cap="none">
                <a:solidFill>
                  <a:srgbClr val="595A59"/>
                </a:solidFill>
                <a:latin typeface="Arial"/>
                <a:ea typeface="Arial"/>
                <a:cs typeface="Arial"/>
                <a:sym typeface="Arial"/>
              </a:defRPr>
            </a:lvl3pPr>
            <a:lvl4pPr marL="0" marR="0" lvl="3" indent="0" algn="r" rtl="0">
              <a:spcBef>
                <a:spcPts val="0"/>
              </a:spcBef>
              <a:buNone/>
              <a:defRPr sz="1200" b="0" i="0" u="none" strike="noStrike" cap="none">
                <a:solidFill>
                  <a:srgbClr val="595A59"/>
                </a:solidFill>
                <a:latin typeface="Arial"/>
                <a:ea typeface="Arial"/>
                <a:cs typeface="Arial"/>
                <a:sym typeface="Arial"/>
              </a:defRPr>
            </a:lvl4pPr>
            <a:lvl5pPr marL="0" marR="0" lvl="4" indent="0" algn="r" rtl="0">
              <a:spcBef>
                <a:spcPts val="0"/>
              </a:spcBef>
              <a:buNone/>
              <a:defRPr sz="1200" b="0" i="0" u="none" strike="noStrike" cap="none">
                <a:solidFill>
                  <a:srgbClr val="595A59"/>
                </a:solidFill>
                <a:latin typeface="Arial"/>
                <a:ea typeface="Arial"/>
                <a:cs typeface="Arial"/>
                <a:sym typeface="Arial"/>
              </a:defRPr>
            </a:lvl5pPr>
            <a:lvl6pPr marL="0" marR="0" lvl="5" indent="0" algn="r" rtl="0">
              <a:spcBef>
                <a:spcPts val="0"/>
              </a:spcBef>
              <a:buNone/>
              <a:defRPr sz="1200" b="0" i="0" u="none" strike="noStrike" cap="none">
                <a:solidFill>
                  <a:srgbClr val="595A59"/>
                </a:solidFill>
                <a:latin typeface="Arial"/>
                <a:ea typeface="Arial"/>
                <a:cs typeface="Arial"/>
                <a:sym typeface="Arial"/>
              </a:defRPr>
            </a:lvl6pPr>
            <a:lvl7pPr marL="0" marR="0" lvl="6" indent="0" algn="r" rtl="0">
              <a:spcBef>
                <a:spcPts val="0"/>
              </a:spcBef>
              <a:buNone/>
              <a:defRPr sz="1200" b="0" i="0" u="none" strike="noStrike" cap="none">
                <a:solidFill>
                  <a:srgbClr val="595A59"/>
                </a:solidFill>
                <a:latin typeface="Arial"/>
                <a:ea typeface="Arial"/>
                <a:cs typeface="Arial"/>
                <a:sym typeface="Arial"/>
              </a:defRPr>
            </a:lvl7pPr>
            <a:lvl8pPr marL="0" marR="0" lvl="7" indent="0" algn="r" rtl="0">
              <a:spcBef>
                <a:spcPts val="0"/>
              </a:spcBef>
              <a:buNone/>
              <a:defRPr sz="1200" b="0" i="0" u="none" strike="noStrike" cap="none">
                <a:solidFill>
                  <a:srgbClr val="595A59"/>
                </a:solidFill>
                <a:latin typeface="Arial"/>
                <a:ea typeface="Arial"/>
                <a:cs typeface="Arial"/>
                <a:sym typeface="Arial"/>
              </a:defRPr>
            </a:lvl8pPr>
            <a:lvl9pPr marL="0" marR="0" lvl="8" indent="0" algn="r" rtl="0">
              <a:spcBef>
                <a:spcPts val="0"/>
              </a:spcBef>
              <a:buNone/>
              <a:defRPr sz="1200" b="0" i="0" u="none" strike="noStrike" cap="none">
                <a:solidFill>
                  <a:srgbClr val="595A59"/>
                </a:solidFill>
                <a:latin typeface="Arial"/>
                <a:ea typeface="Arial"/>
                <a:cs typeface="Arial"/>
                <a:sym typeface="Arial"/>
              </a:defRPr>
            </a:lvl9pPr>
          </a:lstStyle>
          <a:p>
            <a:fld id="{18B8530A-98C3-D342-B9A9-E7FB0123D65B}" type="slidenum">
              <a:rPr lang="en-US" smtClean="0"/>
              <a:pPr/>
              <a:t>‹#›</a:t>
            </a:fld>
            <a:endParaRPr lang="en-US"/>
          </a:p>
        </p:txBody>
      </p:sp>
    </p:spTree>
    <p:extLst>
      <p:ext uri="{BB962C8B-B14F-4D97-AF65-F5344CB8AC3E}">
        <p14:creationId xmlns:p14="http://schemas.microsoft.com/office/powerpoint/2010/main" val="2210556059"/>
      </p:ext>
    </p:extLst>
  </p:cSld>
  <p:clrMap bg1="lt1" tx1="dk1" bg2="dk2" tx2="lt2" accent1="accent1" accent2="accent2" accent3="accent3" accent4="accent4" accent5="accent5" accent6="accent6" hlink="hlink" folHlink="folHlink"/>
  <p:sldLayoutIdLst>
    <p:sldLayoutId id="2147483907" r:id="rId1"/>
    <p:sldLayoutId id="2147483784" r:id="rId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ecurie-uk@ukro.ac.uk" TargetMode="External"/><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diagramLayout" Target="../diagrams/layout3.xml"/><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diagramData" Target="../diagrams/data3.xml"/><Relationship Id="rId16" Type="http://schemas.openxmlformats.org/officeDocument/2006/relationships/image" Target="../media/image63.svg"/><Relationship Id="rId1" Type="http://schemas.openxmlformats.org/officeDocument/2006/relationships/slideLayout" Target="../slideLayouts/slideLayout59.xml"/><Relationship Id="rId6" Type="http://schemas.microsoft.com/office/2007/relationships/diagramDrawing" Target="../diagrams/drawing3.xml"/><Relationship Id="rId11" Type="http://schemas.openxmlformats.org/officeDocument/2006/relationships/image" Target="../media/image58.png"/><Relationship Id="rId5" Type="http://schemas.openxmlformats.org/officeDocument/2006/relationships/diagramColors" Target="../diagrams/colors3.xml"/><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diagramQuickStyle" Target="../diagrams/quickStyle3.xml"/><Relationship Id="rId9" Type="http://schemas.openxmlformats.org/officeDocument/2006/relationships/image" Target="../media/image56.pn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66.png"/><Relationship Id="rId7" Type="http://schemas.openxmlformats.org/officeDocument/2006/relationships/diagramData" Target="../diagrams/data4.xml"/><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69.svg"/><Relationship Id="rId11" Type="http://schemas.microsoft.com/office/2007/relationships/diagramDrawing" Target="../diagrams/drawing4.xml"/><Relationship Id="rId5" Type="http://schemas.openxmlformats.org/officeDocument/2006/relationships/image" Target="../media/image68.png"/><Relationship Id="rId10" Type="http://schemas.openxmlformats.org/officeDocument/2006/relationships/diagramColors" Target="../diagrams/colors4.xml"/><Relationship Id="rId4" Type="http://schemas.openxmlformats.org/officeDocument/2006/relationships/image" Target="../media/image67.svg"/><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76.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ec.europa.eu/info/funding-tenders/opportunities/docs/2021-2027/horizon/wp-call/2023-2024/wp-2-msca-actions_horizon-2023-2024_en.pdf" TargetMode="External"/><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8.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hyperlink" Target="https://ec.europa.eu/info/funding-tenders/opportunities/portal/screen/opportunities/topic-details/HORIZON-MSCA-2025-DN-01-01?isExactMatch=true&amp;status=31094501,31094502&amp;programmePeriod=2021%20-%202027&amp;frameworkProgramme=43108390&amp;programmePart=43108473&amp;order=DESC&amp;pageNumber=1&amp;pageSize=50&amp;sortBy=startDate" TargetMode="Externa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8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93.svg"/><Relationship Id="rId2"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assets/eac/msca/funded-projects/how-to-manage/funded-projects/how-to-manage/general_documents/frequently_asked_questions_to_the_marie_curie_actions_financial_guidelines.pdf" TargetMode="External"/><Relationship Id="rId2" Type="http://schemas.openxmlformats.org/officeDocument/2006/relationships/notesSlide" Target="../notesSlides/notesSlide22.xml"/><Relationship Id="rId1" Type="http://schemas.openxmlformats.org/officeDocument/2006/relationships/slideLayout" Target="../slideLayouts/slideLayout53.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hyperlink" Target="https://circabc.europa.eu/ui/group/9a4230a6-2769-4067-b136-3e238ae65fa6/library/96b41c46-5aeb-4c96-89fc-df9d76a2da2b/details" TargetMode="External"/><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53.xml"/><Relationship Id="rId4" Type="http://schemas.openxmlformats.org/officeDocument/2006/relationships/hyperlink" Target="https://ec.europa.eu/info/funding-tenders/opportunities/docs/2021-2027/horizon/wp-call/2023-2024/wp-2-msca-actions_horizon-2023-2024_en.pdf"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hyperlink" Target="https://ec.europa.eu/info/funding-tenders/opportunities/portal/screen/home" TargetMode="Externa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hyperlink" Target="https://ec.europa.eu/info/funding-tenders/opportunities/portal/screen/hom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0.png"/><Relationship Id="rId7" Type="http://schemas.openxmlformats.org/officeDocument/2006/relationships/diagramColors" Target="../diagrams/colors11.xml"/><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diagramQuickStyle" Target="../diagrams/quickStyle11.xml"/><Relationship Id="rId11" Type="http://schemas.openxmlformats.org/officeDocument/2006/relationships/hyperlink" Target="https://ec.europa.eu/research/participants/data/ref/h2020/other/call_ptef/pt/h2020-call-list-descr-msca-itn_en.pdf" TargetMode="External"/><Relationship Id="rId5" Type="http://schemas.openxmlformats.org/officeDocument/2006/relationships/diagramLayout" Target="../diagrams/layout11.xml"/><Relationship Id="rId10" Type="http://schemas.openxmlformats.org/officeDocument/2006/relationships/hyperlink" Target="https://rea.ec.europa.eu/system/files/2021-10/MSCA%20Keywords.pdf" TargetMode="External"/><Relationship Id="rId4" Type="http://schemas.openxmlformats.org/officeDocument/2006/relationships/diagramData" Target="../diagrams/data11.xml"/><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hyperlink" Target="https://rea.ec.europa.eu/funding-and-grants/horizon-europe-widening-participation-and-spreading-excellence_en" TargetMode="External"/><Relationship Id="rId3" Type="http://schemas.openxmlformats.org/officeDocument/2006/relationships/image" Target="../media/image49.jpeg"/><Relationship Id="rId7" Type="http://schemas.openxmlformats.org/officeDocument/2006/relationships/hyperlink" Target="https://www.ukro.ac.uk/mariecurie/" TargetMode="Externa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hyperlink" Target="https://www.ukro.ac.uk/erc/" TargetMode="External"/><Relationship Id="rId5" Type="http://schemas.openxmlformats.org/officeDocument/2006/relationships/hyperlink" Target="https://www.ukro.ac.uk/" TargetMode="External"/><Relationship Id="rId10" Type="http://schemas.openxmlformats.org/officeDocument/2006/relationships/hyperlink" Target="https://www.ukro.ac.uk/contact-us/" TargetMode="External"/><Relationship Id="rId4" Type="http://schemas.openxmlformats.org/officeDocument/2006/relationships/image" Target="../media/image50.png"/><Relationship Id="rId9" Type="http://schemas.openxmlformats.org/officeDocument/2006/relationships/hyperlink" Target="https://www.cost.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c.europa.eu/info/funding-tenders/opportunities/docs/2021-2027/common/guidance/how-to-complete-your-ethics-self-assessment_en.pdf" TargetMode="Externa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circabc.europa.eu/ui/group/0d6109dc-828d-4995-b5ac-e28e88ec5d49/library/f34dd6f8-1596-4675-b223-d357407df47d?p=1&amp;n=10&amp;sort=modified_DESC" TargetMode="Externa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hyperlink" Target="https://www.ukro.ac.uk/funding-and-guidance/" TargetMode="External"/><Relationship Id="rId5" Type="http://schemas.openxmlformats.org/officeDocument/2006/relationships/hyperlink" Target="https://www.gov.uk/government/news/uk-researchers-access-more-quantum-and-space-horizon-funding" TargetMode="External"/><Relationship Id="rId4" Type="http://schemas.openxmlformats.org/officeDocument/2006/relationships/image" Target="../media/image52.png"/></Relationships>
</file>

<file path=ppt/slides/_rels/slide50.xml.rels><?xml version="1.0" encoding="UTF-8" standalone="yes"?>
<Relationships xmlns="http://schemas.openxmlformats.org/package/2006/relationships"><Relationship Id="rId3" Type="http://schemas.openxmlformats.org/officeDocument/2006/relationships/hyperlink" Target="https://msca.b2match.io/" TargetMode="External"/><Relationship Id="rId2" Type="http://schemas.openxmlformats.org/officeDocument/2006/relationships/image" Target="../media/image108.jpeg"/><Relationship Id="rId1" Type="http://schemas.openxmlformats.org/officeDocument/2006/relationships/slideLayout" Target="../slideLayouts/slideLayout25.xml"/><Relationship Id="rId5" Type="http://schemas.openxmlformats.org/officeDocument/2006/relationships/hyperlink" Target="https://cordis.europa.eu/projects/en" TargetMode="External"/><Relationship Id="rId4" Type="http://schemas.openxmlformats.org/officeDocument/2006/relationships/hyperlink" Target="https://ec.europa.eu/info/funding-tenders/opportunities/portal/screen/how-to-participate/interested-org-list/44084673" TargetMode="Externa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10.png"/><Relationship Id="rId7" Type="http://schemas.openxmlformats.org/officeDocument/2006/relationships/diagramQuickStyle" Target="../diagrams/quickStyle1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hyperlink" Target="https://ec.europa.eu/info/funding-tenders/opportunities/docs/2021-2027/horizon/temp-form/ef/ef_he-msca_en.pdf" TargetMode="External"/><Relationship Id="rId9" Type="http://schemas.microsoft.com/office/2007/relationships/diagramDrawing" Target="../diagrams/drawing18.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marie-sklodowska-curie-actions.ec.europa.eu/news/horizon-europe-uk-participation"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5.xml.rels><?xml version="1.0" encoding="UTF-8" standalone="yes"?>
<Relationships xmlns="http://schemas.openxmlformats.org/package/2006/relationships"><Relationship Id="rId3" Type="http://schemas.openxmlformats.org/officeDocument/2006/relationships/hyperlink" Target="http://ec.europa.eu/euraxess/index.cfm/rights/strategy4ResearcherOrgs" TargetMode="External"/><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4.xml"/><Relationship Id="rId5" Type="http://schemas.openxmlformats.org/officeDocument/2006/relationships/hyperlink" Target="https://marie-sklodowska-curie-actions.ec.europa.eu/about-msca/msca-green-charter" TargetMode="External"/><Relationship Id="rId4" Type="http://schemas.openxmlformats.org/officeDocument/2006/relationships/hyperlink" Target="https://op.europa.eu/en/publication-detail/-/publication/2bfbb0d9-9b3c-11eb-b85c-01aa75ed71a1/language-en" TargetMode="Externa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1.xml.rels><?xml version="1.0" encoding="UTF-8" standalone="yes"?>
<Relationships xmlns="http://schemas.openxmlformats.org/package/2006/relationships"><Relationship Id="rId8" Type="http://schemas.openxmlformats.org/officeDocument/2006/relationships/hyperlink" Target="https://mariesklodowskacurieactions.blogspot.com/" TargetMode="External"/><Relationship Id="rId13" Type="http://schemas.openxmlformats.org/officeDocument/2006/relationships/hyperlink" Target="https://www.youtube.com/watch?v=EiJ8RaD3WBw" TargetMode="External"/><Relationship Id="rId3" Type="http://schemas.openxmlformats.org/officeDocument/2006/relationships/hyperlink" Target="https://rea.ec.europa.eu/funding-and-grants/horizon-europe-marie-sklodowska-curie-actions/horizon-europe-msca-how-apply_en#ecl-inpage-291" TargetMode="External"/><Relationship Id="rId7" Type="http://schemas.openxmlformats.org/officeDocument/2006/relationships/hyperlink" Target="https://msca-net.eu/2023/04/05/the-first-three-policy-briefs-are-ready/" TargetMode="External"/><Relationship Id="rId12" Type="http://schemas.openxmlformats.org/officeDocument/2006/relationships/hyperlink" Target="https://openscience.eu/Open-Science-in-Horizon-Europe" TargetMode="External"/><Relationship Id="rId17" Type="http://schemas.openxmlformats.org/officeDocument/2006/relationships/image" Target="../media/image123.png"/><Relationship Id="rId2" Type="http://schemas.openxmlformats.org/officeDocument/2006/relationships/hyperlink" Target="https://www.ukro.ac.uk/" TargetMode="External"/><Relationship Id="rId16" Type="http://schemas.openxmlformats.org/officeDocument/2006/relationships/hyperlink" Target="https://www.yellowwindow.com/genderinresearch" TargetMode="External"/><Relationship Id="rId1" Type="http://schemas.openxmlformats.org/officeDocument/2006/relationships/slideLayout" Target="../slideLayouts/slideLayout64.xml"/><Relationship Id="rId6" Type="http://schemas.openxmlformats.org/officeDocument/2006/relationships/hyperlink" Target="https://msca-net.eu/wp-content/uploads/2024/09/MSCANET_DN_handbook_2024.pdf" TargetMode="External"/><Relationship Id="rId11" Type="http://schemas.openxmlformats.org/officeDocument/2006/relationships/hyperlink" Target="https://ec.europa.eu/info/funding-tenders/opportunities/docs/2021-2027/horizon/guidance/programme-guide_horizon_en.pdf" TargetMode="External"/><Relationship Id="rId5" Type="http://schemas.openxmlformats.org/officeDocument/2006/relationships/hyperlink" Target="https://ec.europa.eu/info/funding-tenders/opportunities/docs/2021-2027/horizon/guidance/horizon-msca-financial-guide_en.pdf" TargetMode="External"/><Relationship Id="rId15" Type="http://schemas.openxmlformats.org/officeDocument/2006/relationships/hyperlink" Target="https://genderedinnovations.stanford.edu/" TargetMode="External"/><Relationship Id="rId10" Type="http://schemas.openxmlformats.org/officeDocument/2006/relationships/hyperlink" Target="https://op.europa.eu/en/publication-detail/-/publication/6abcc8e7-e685-11ee-8b2b-01aa75ed71a1" TargetMode="External"/><Relationship Id="rId4" Type="http://schemas.openxmlformats.org/officeDocument/2006/relationships/hyperlink" Target="file:///C:\Users\RMec01\OneDrive%20-%20UKRI\Desktop\MSCA\MSCA%20Doctoral%20Network\wp-2-msca-actions_horizon-2023-2024_en%20(1).pdf" TargetMode="External"/><Relationship Id="rId9" Type="http://schemas.openxmlformats.org/officeDocument/2006/relationships/hyperlink" Target="https://ec.europa.eu/info/funding-tenders/opportunities/portal/screen/opportunities/topic-details/HORIZON-MSCA-2025-DN-01-01?isExactMatch=true&amp;status=31094501,31094502&amp;programmePeriod=2021%20-%202027&amp;frameworkProgramme=43108390&amp;programmePart=43108473&amp;order=DESC&amp;pageNumber=1&amp;pageSize=50&amp;sortBy=startDate" TargetMode="External"/><Relationship Id="rId14" Type="http://schemas.openxmlformats.org/officeDocument/2006/relationships/hyperlink" Target="https://genderaction.eu/"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mariecurie-uk@ukro.ac.uk" TargetMode="External"/><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
          <p:cNvSpPr txBox="1">
            <a:spLocks noGrp="1"/>
          </p:cNvSpPr>
          <p:nvPr>
            <p:ph type="title"/>
          </p:nvPr>
        </p:nvSpPr>
        <p:spPr>
          <a:xfrm>
            <a:off x="4930755" y="1895778"/>
            <a:ext cx="7261245" cy="1260249"/>
          </a:xfrm>
          <a:prstGeom prst="rect">
            <a:avLst/>
          </a:prstGeom>
          <a:noFill/>
          <a:ln>
            <a:noFill/>
          </a:ln>
        </p:spPr>
        <p:txBody>
          <a:bodyPr spcFirstLastPara="1" wrap="square" lIns="91425" tIns="45700" rIns="91425" bIns="45700" anchor="ctr" anchorCtr="0">
            <a:normAutofit fontScale="90000"/>
          </a:bodyPr>
          <a:lstStyle/>
          <a:p>
            <a:pPr algn="ctr">
              <a:buSzPts val="4400"/>
            </a:pPr>
            <a:br>
              <a:rPr lang="en-GB">
                <a:solidFill>
                  <a:srgbClr val="151B4A"/>
                </a:solidFill>
              </a:rPr>
            </a:br>
            <a:br>
              <a:rPr lang="en-GB"/>
            </a:br>
            <a:br>
              <a:rPr lang="en-GB"/>
            </a:br>
            <a:r>
              <a:rPr lang="en-GB" sz="3600">
                <a:solidFill>
                  <a:srgbClr val="151B4A"/>
                </a:solidFill>
              </a:rPr>
              <a:t>An introduction to</a:t>
            </a:r>
            <a:br>
              <a:rPr lang="en-GB"/>
            </a:br>
            <a:br>
              <a:rPr lang="en-GB" sz="3200"/>
            </a:br>
            <a:r>
              <a:rPr lang="en-GB" sz="3200">
                <a:solidFill>
                  <a:srgbClr val="151B4A"/>
                </a:solidFill>
              </a:rPr>
              <a:t> </a:t>
            </a:r>
            <a:r>
              <a:rPr lang="en-GB">
                <a:solidFill>
                  <a:srgbClr val="151B4A"/>
                </a:solidFill>
              </a:rPr>
              <a:t>Marie </a:t>
            </a:r>
            <a:r>
              <a:rPr lang="en-GB" err="1">
                <a:solidFill>
                  <a:srgbClr val="151B4A"/>
                </a:solidFill>
              </a:rPr>
              <a:t>Skłodowska</a:t>
            </a:r>
            <a:r>
              <a:rPr lang="en-GB">
                <a:solidFill>
                  <a:srgbClr val="151B4A"/>
                </a:solidFill>
              </a:rPr>
              <a:t>-Curie Actions (MSCA)</a:t>
            </a:r>
            <a:br>
              <a:rPr lang="en-GB">
                <a:solidFill>
                  <a:srgbClr val="151B4A"/>
                </a:solidFill>
              </a:rPr>
            </a:br>
            <a:br>
              <a:rPr lang="en-GB">
                <a:solidFill>
                  <a:srgbClr val="151B4A"/>
                </a:solidFill>
              </a:rPr>
            </a:br>
            <a:r>
              <a:rPr lang="en-GB">
                <a:solidFill>
                  <a:srgbClr val="151B4A"/>
                </a:solidFill>
              </a:rPr>
              <a:t> Doctoral Networks 2025</a:t>
            </a:r>
          </a:p>
        </p:txBody>
      </p:sp>
      <p:sp>
        <p:nvSpPr>
          <p:cNvPr id="153" name="Google Shape;153;p1"/>
          <p:cNvSpPr txBox="1">
            <a:spLocks noGrp="1"/>
          </p:cNvSpPr>
          <p:nvPr>
            <p:ph type="body" idx="1"/>
          </p:nvPr>
        </p:nvSpPr>
        <p:spPr>
          <a:xfrm>
            <a:off x="4807681" y="4680655"/>
            <a:ext cx="8040757" cy="135674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Font typeface="Arial"/>
              <a:buNone/>
            </a:pPr>
            <a:r>
              <a:rPr lang="en-GB">
                <a:solidFill>
                  <a:srgbClr val="151B4A"/>
                </a:solidFill>
              </a:rPr>
              <a:t> </a:t>
            </a:r>
          </a:p>
          <a:p>
            <a:pPr marL="0" lvl="0" indent="0" algn="ctr" rtl="0">
              <a:lnSpc>
                <a:spcPct val="90000"/>
              </a:lnSpc>
              <a:spcBef>
                <a:spcPts val="0"/>
              </a:spcBef>
              <a:spcAft>
                <a:spcPts val="0"/>
              </a:spcAft>
              <a:buClr>
                <a:schemeClr val="lt1"/>
              </a:buClr>
              <a:buSzPts val="2800"/>
              <a:buFont typeface="Arial"/>
              <a:buNone/>
            </a:pPr>
            <a:endParaRPr lang="en-GB">
              <a:solidFill>
                <a:srgbClr val="151B4A"/>
              </a:solidFill>
            </a:endParaRPr>
          </a:p>
        </p:txBody>
      </p:sp>
      <p:sp>
        <p:nvSpPr>
          <p:cNvPr id="3" name="TextBox 2">
            <a:extLst>
              <a:ext uri="{FF2B5EF4-FFF2-40B4-BE49-F238E27FC236}">
                <a16:creationId xmlns:a16="http://schemas.microsoft.com/office/drawing/2014/main" id="{D963682A-F825-C194-960E-B8DE35BB2108}"/>
              </a:ext>
            </a:extLst>
          </p:cNvPr>
          <p:cNvSpPr txBox="1"/>
          <p:nvPr/>
        </p:nvSpPr>
        <p:spPr>
          <a:xfrm>
            <a:off x="-952082" y="5059760"/>
            <a:ext cx="6375678" cy="1671227"/>
          </a:xfrm>
          <a:prstGeom prst="rect">
            <a:avLst/>
          </a:prstGeom>
          <a:noFill/>
        </p:spPr>
        <p:txBody>
          <a:bodyPr wrap="square" lIns="91440" tIns="45720" rIns="91440" bIns="45720" anchor="t">
            <a:spAutoFit/>
          </a:bodyPr>
          <a:lstStyle/>
          <a:p>
            <a:pPr algn="ctr">
              <a:lnSpc>
                <a:spcPct val="90000"/>
              </a:lnSpc>
            </a:pPr>
            <a:r>
              <a:rPr lang="en-GB" sz="1400" b="1">
                <a:solidFill>
                  <a:srgbClr val="151B4A"/>
                </a:solidFill>
              </a:rPr>
              <a:t>UKRO MSCA Webinar Series</a:t>
            </a:r>
            <a:endParaRPr lang="en-US" sz="1400">
              <a:solidFill>
                <a:srgbClr val="676767"/>
              </a:solidFill>
            </a:endParaRPr>
          </a:p>
          <a:p>
            <a:pPr algn="ctr">
              <a:lnSpc>
                <a:spcPct val="90000"/>
              </a:lnSpc>
            </a:pPr>
            <a:endParaRPr lang="en-GB" sz="1400">
              <a:solidFill>
                <a:srgbClr val="676767"/>
              </a:solidFill>
            </a:endParaRPr>
          </a:p>
          <a:p>
            <a:pPr algn="ctr">
              <a:lnSpc>
                <a:spcPct val="90000"/>
              </a:lnSpc>
            </a:pPr>
            <a:r>
              <a:rPr lang="en-GB" sz="1400" b="1">
                <a:solidFill>
                  <a:srgbClr val="151B4A"/>
                </a:solidFill>
              </a:rPr>
              <a:t>Dr Anja Berndt &amp; Ms Raquel Meco Melguizo</a:t>
            </a:r>
            <a:endParaRPr lang="en-GB" sz="1400">
              <a:solidFill>
                <a:srgbClr val="676767"/>
              </a:solidFill>
              <a:cs typeface="Arial"/>
            </a:endParaRPr>
          </a:p>
          <a:p>
            <a:pPr algn="ctr">
              <a:lnSpc>
                <a:spcPct val="90000"/>
              </a:lnSpc>
            </a:pPr>
            <a:r>
              <a:rPr lang="en-GB" sz="1400" b="1">
                <a:solidFill>
                  <a:srgbClr val="151B4A"/>
                </a:solidFill>
              </a:rPr>
              <a:t>UK MSCA NCPs</a:t>
            </a:r>
            <a:endParaRPr lang="en-GB" sz="1400">
              <a:solidFill>
                <a:srgbClr val="676767"/>
              </a:solidFill>
              <a:cs typeface="Arial"/>
            </a:endParaRPr>
          </a:p>
          <a:p>
            <a:pPr algn="ctr">
              <a:lnSpc>
                <a:spcPct val="90000"/>
              </a:lnSpc>
            </a:pPr>
            <a:endParaRPr lang="en-GB" sz="1400">
              <a:solidFill>
                <a:srgbClr val="676767"/>
              </a:solidFill>
              <a:cs typeface="Arial"/>
            </a:endParaRPr>
          </a:p>
          <a:p>
            <a:pPr marL="0" lvl="0" indent="0" algn="ctr">
              <a:lnSpc>
                <a:spcPct val="90000"/>
              </a:lnSpc>
              <a:spcBef>
                <a:spcPts val="0"/>
              </a:spcBef>
              <a:spcAft>
                <a:spcPts val="0"/>
              </a:spcAft>
              <a:buNone/>
            </a:pPr>
            <a:r>
              <a:rPr lang="en-GB" sz="1400" b="1">
                <a:solidFill>
                  <a:srgbClr val="676767"/>
                </a:solidFill>
                <a:hlinkClick r:id="rId3">
                  <a:extLst>
                    <a:ext uri="{A12FA001-AC4F-418D-AE19-62706E023703}">
                      <ahyp:hlinkClr xmlns:ahyp="http://schemas.microsoft.com/office/drawing/2018/hyperlinkcolor" val="tx"/>
                    </a:ext>
                  </a:extLst>
                </a:hlinkClick>
              </a:rPr>
              <a:t>mariecurie-uk@ukro.ac.uk</a:t>
            </a:r>
            <a:endParaRPr lang="en-GB" sz="1400">
              <a:solidFill>
                <a:srgbClr val="676767"/>
              </a:solidFill>
              <a:cs typeface="Arial"/>
            </a:endParaRPr>
          </a:p>
          <a:p>
            <a:pPr marL="0" lvl="0" indent="0" algn="ctr">
              <a:lnSpc>
                <a:spcPct val="90000"/>
              </a:lnSpc>
              <a:spcBef>
                <a:spcPts val="0"/>
              </a:spcBef>
              <a:spcAft>
                <a:spcPts val="0"/>
              </a:spcAft>
              <a:buNone/>
            </a:pPr>
            <a:endParaRPr lang="en-GB" sz="1400">
              <a:solidFill>
                <a:srgbClr val="676767"/>
              </a:solidFill>
              <a:cs typeface="Arial"/>
            </a:endParaRPr>
          </a:p>
          <a:p>
            <a:pPr algn="ctr">
              <a:lnSpc>
                <a:spcPct val="90000"/>
              </a:lnSpc>
            </a:pPr>
            <a:r>
              <a:rPr lang="en-GB" sz="1400" b="1">
                <a:solidFill>
                  <a:srgbClr val="151B4A"/>
                </a:solidFill>
              </a:rPr>
              <a:t>10 July 2025 </a:t>
            </a:r>
            <a:endParaRPr lang="en-GB" sz="1400" b="1">
              <a:solidFill>
                <a:srgbClr val="151B4A"/>
              </a:solidFill>
              <a:cs typeface="Arial"/>
            </a:endParaRPr>
          </a:p>
        </p:txBody>
      </p:sp>
    </p:spTree>
    <p:extLst>
      <p:ext uri="{BB962C8B-B14F-4D97-AF65-F5344CB8AC3E}">
        <p14:creationId xmlns:p14="http://schemas.microsoft.com/office/powerpoint/2010/main" val="384138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394440" y="277794"/>
            <a:ext cx="5449174"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sz="4000"/>
              <a:t>MSC Actions</a:t>
            </a:r>
            <a:endParaRPr lang="en-US" sz="4000"/>
          </a:p>
        </p:txBody>
      </p:sp>
      <p:graphicFrame>
        <p:nvGraphicFramePr>
          <p:cNvPr id="2" name="Diagram 1">
            <a:extLst>
              <a:ext uri="{FF2B5EF4-FFF2-40B4-BE49-F238E27FC236}">
                <a16:creationId xmlns:a16="http://schemas.microsoft.com/office/drawing/2014/main" id="{9C949F33-E64B-4BCD-924C-D34961906BD2}"/>
              </a:ext>
            </a:extLst>
          </p:cNvPr>
          <p:cNvGraphicFramePr/>
          <p:nvPr>
            <p:extLst>
              <p:ext uri="{D42A27DB-BD31-4B8C-83A1-F6EECF244321}">
                <p14:modId xmlns:p14="http://schemas.microsoft.com/office/powerpoint/2010/main" val="221964392"/>
              </p:ext>
            </p:extLst>
          </p:nvPr>
        </p:nvGraphicFramePr>
        <p:xfrm>
          <a:off x="829453" y="876280"/>
          <a:ext cx="11037870" cy="5105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676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921A-3A06-5CEB-A0F4-84F4D976D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F0544-710A-A49D-EFDA-B181562A3683}"/>
              </a:ext>
            </a:extLst>
          </p:cNvPr>
          <p:cNvSpPr txBox="1">
            <a:spLocks/>
          </p:cNvSpPr>
          <p:nvPr/>
        </p:nvSpPr>
        <p:spPr>
          <a:xfrm>
            <a:off x="274983" y="337688"/>
            <a:ext cx="7914860" cy="767936"/>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MSCA Key Features </a:t>
            </a:r>
          </a:p>
        </p:txBody>
      </p:sp>
      <p:graphicFrame>
        <p:nvGraphicFramePr>
          <p:cNvPr id="3" name="Diagram 2">
            <a:extLst>
              <a:ext uri="{FF2B5EF4-FFF2-40B4-BE49-F238E27FC236}">
                <a16:creationId xmlns:a16="http://schemas.microsoft.com/office/drawing/2014/main" id="{2BD90A16-8736-3343-FA5C-5B9D59F512F8}"/>
              </a:ext>
            </a:extLst>
          </p:cNvPr>
          <p:cNvGraphicFramePr/>
          <p:nvPr/>
        </p:nvGraphicFramePr>
        <p:xfrm>
          <a:off x="942502" y="721656"/>
          <a:ext cx="1014703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Scientist female outline">
            <a:extLst>
              <a:ext uri="{FF2B5EF4-FFF2-40B4-BE49-F238E27FC236}">
                <a16:creationId xmlns:a16="http://schemas.microsoft.com/office/drawing/2014/main" id="{B960F309-9EEB-789D-B6E4-2C344A69B7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6543" y="1369978"/>
            <a:ext cx="541505" cy="541505"/>
          </a:xfrm>
          <a:prstGeom prst="rect">
            <a:avLst/>
          </a:prstGeom>
        </p:spPr>
      </p:pic>
      <p:pic>
        <p:nvPicPr>
          <p:cNvPr id="9" name="Graphic 8" descr="Microscope outline">
            <a:extLst>
              <a:ext uri="{FF2B5EF4-FFF2-40B4-BE49-F238E27FC236}">
                <a16:creationId xmlns:a16="http://schemas.microsoft.com/office/drawing/2014/main" id="{21F497C5-3504-1C8F-0ADA-1C17B6F822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0953" y="1369978"/>
            <a:ext cx="664183" cy="664183"/>
          </a:xfrm>
          <a:prstGeom prst="rect">
            <a:avLst/>
          </a:prstGeom>
        </p:spPr>
      </p:pic>
      <p:pic>
        <p:nvPicPr>
          <p:cNvPr id="11" name="Graphic 10" descr="Earth globe: Americas with solid fill">
            <a:extLst>
              <a:ext uri="{FF2B5EF4-FFF2-40B4-BE49-F238E27FC236}">
                <a16:creationId xmlns:a16="http://schemas.microsoft.com/office/drawing/2014/main" id="{25692897-4DF7-9060-DAAC-F9F9E77723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18040" y="1344036"/>
            <a:ext cx="567447" cy="567447"/>
          </a:xfrm>
          <a:prstGeom prst="rect">
            <a:avLst/>
          </a:prstGeom>
        </p:spPr>
      </p:pic>
      <p:pic>
        <p:nvPicPr>
          <p:cNvPr id="13" name="Graphic 12" descr="Connections with solid fill">
            <a:extLst>
              <a:ext uri="{FF2B5EF4-FFF2-40B4-BE49-F238E27FC236}">
                <a16:creationId xmlns:a16="http://schemas.microsoft.com/office/drawing/2014/main" id="{78632643-2E84-2461-9D1F-4934427DCF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18040" y="3620851"/>
            <a:ext cx="649591" cy="649591"/>
          </a:xfrm>
          <a:prstGeom prst="rect">
            <a:avLst/>
          </a:prstGeom>
        </p:spPr>
      </p:pic>
      <p:pic>
        <p:nvPicPr>
          <p:cNvPr id="15" name="Graphic 14" descr="Customer review with solid fill">
            <a:extLst>
              <a:ext uri="{FF2B5EF4-FFF2-40B4-BE49-F238E27FC236}">
                <a16:creationId xmlns:a16="http://schemas.microsoft.com/office/drawing/2014/main" id="{56A2AC1E-5CB1-498E-6767-83F530B2F1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80952" y="3613554"/>
            <a:ext cx="664184" cy="664184"/>
          </a:xfrm>
          <a:prstGeom prst="rect">
            <a:avLst/>
          </a:prstGeom>
        </p:spPr>
      </p:pic>
      <p:pic>
        <p:nvPicPr>
          <p:cNvPr id="17" name="Graphic 16" descr="Handshake outline">
            <a:extLst>
              <a:ext uri="{FF2B5EF4-FFF2-40B4-BE49-F238E27FC236}">
                <a16:creationId xmlns:a16="http://schemas.microsoft.com/office/drawing/2014/main" id="{4133348E-DED1-E548-E3F2-9858C935E7F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43864" y="3531419"/>
            <a:ext cx="664184" cy="664184"/>
          </a:xfrm>
          <a:prstGeom prst="rect">
            <a:avLst/>
          </a:prstGeom>
        </p:spPr>
      </p:pic>
    </p:spTree>
    <p:extLst>
      <p:ext uri="{BB962C8B-B14F-4D97-AF65-F5344CB8AC3E}">
        <p14:creationId xmlns:p14="http://schemas.microsoft.com/office/powerpoint/2010/main" val="227392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741B06-969B-4747-AD13-9EA3F51B817A}"/>
              </a:ext>
            </a:extLst>
          </p:cNvPr>
          <p:cNvSpPr txBox="1"/>
          <p:nvPr/>
        </p:nvSpPr>
        <p:spPr>
          <a:xfrm>
            <a:off x="800100" y="158228"/>
            <a:ext cx="3333749"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GB" sz="3200" b="1">
                <a:solidFill>
                  <a:schemeClr val="bg1"/>
                </a:solidFill>
                <a:latin typeface="+mj-lt"/>
                <a:ea typeface="+mj-ea"/>
                <a:cs typeface="+mj-cs"/>
              </a:rPr>
              <a:t>MSCA Doctoral Networks</a:t>
            </a:r>
          </a:p>
        </p:txBody>
      </p:sp>
      <p:sp>
        <p:nvSpPr>
          <p:cNvPr id="5" name="TextBox 4">
            <a:extLst>
              <a:ext uri="{FF2B5EF4-FFF2-40B4-BE49-F238E27FC236}">
                <a16:creationId xmlns:a16="http://schemas.microsoft.com/office/drawing/2014/main" id="{153E2BED-F3D1-417A-B212-4583F582C880}"/>
              </a:ext>
            </a:extLst>
          </p:cNvPr>
          <p:cNvSpPr txBox="1"/>
          <p:nvPr/>
        </p:nvSpPr>
        <p:spPr>
          <a:xfrm>
            <a:off x="510002" y="3629149"/>
            <a:ext cx="4844447" cy="830997"/>
          </a:xfrm>
          <a:prstGeom prst="rect">
            <a:avLst/>
          </a:prstGeom>
          <a:noFill/>
        </p:spPr>
        <p:txBody>
          <a:bodyPr wrap="square" lIns="91440" tIns="45720" rIns="91440" bIns="45720" anchor="t">
            <a:spAutoFit/>
          </a:bodyPr>
          <a:lstStyle/>
          <a:p>
            <a:r>
              <a:rPr lang="en-GB" sz="2400">
                <a:solidFill>
                  <a:srgbClr val="BDBDBD"/>
                </a:solidFill>
                <a:latin typeface="eui-default"/>
              </a:rPr>
              <a:t>HORIZON-MSCA-2025-DN-01-01</a:t>
            </a:r>
            <a:endParaRPr lang="en-GB" sz="2400" b="0" i="0">
              <a:solidFill>
                <a:srgbClr val="BDBDBD"/>
              </a:solidFill>
              <a:effectLst/>
              <a:latin typeface="eui-default"/>
            </a:endParaRPr>
          </a:p>
          <a:p>
            <a:endParaRPr lang="en-GB" sz="2400">
              <a:solidFill>
                <a:schemeClr val="bg1"/>
              </a:solidFill>
            </a:endParaRPr>
          </a:p>
        </p:txBody>
      </p:sp>
    </p:spTree>
    <p:extLst>
      <p:ext uri="{BB962C8B-B14F-4D97-AF65-F5344CB8AC3E}">
        <p14:creationId xmlns:p14="http://schemas.microsoft.com/office/powerpoint/2010/main" val="218471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143823" y="239744"/>
            <a:ext cx="6770682"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MSCA Doctoral Network </a:t>
            </a:r>
            <a:endParaRPr lang="en-US"/>
          </a:p>
        </p:txBody>
      </p:sp>
      <p:sp>
        <p:nvSpPr>
          <p:cNvPr id="8" name="Content Placeholder 3">
            <a:extLst>
              <a:ext uri="{FF2B5EF4-FFF2-40B4-BE49-F238E27FC236}">
                <a16:creationId xmlns:a16="http://schemas.microsoft.com/office/drawing/2014/main" id="{7FA3ED87-0C72-4B12-9B47-39EEC6949145}"/>
              </a:ext>
            </a:extLst>
          </p:cNvPr>
          <p:cNvSpPr txBox="1">
            <a:spLocks/>
          </p:cNvSpPr>
          <p:nvPr/>
        </p:nvSpPr>
        <p:spPr>
          <a:xfrm>
            <a:off x="519535" y="1185045"/>
            <a:ext cx="11244777" cy="53951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2000">
              <a:latin typeface="+mj-lt"/>
            </a:endParaRPr>
          </a:p>
        </p:txBody>
      </p:sp>
      <p:grpSp>
        <p:nvGrpSpPr>
          <p:cNvPr id="4" name="Group 3">
            <a:extLst>
              <a:ext uri="{FF2B5EF4-FFF2-40B4-BE49-F238E27FC236}">
                <a16:creationId xmlns:a16="http://schemas.microsoft.com/office/drawing/2014/main" id="{B9AF2E29-E23C-4780-9873-B3839895044A}"/>
              </a:ext>
            </a:extLst>
          </p:cNvPr>
          <p:cNvGrpSpPr/>
          <p:nvPr/>
        </p:nvGrpSpPr>
        <p:grpSpPr>
          <a:xfrm>
            <a:off x="7564496" y="859368"/>
            <a:ext cx="4457136" cy="4564086"/>
            <a:chOff x="7542962" y="-10674"/>
            <a:chExt cx="4457136" cy="4408013"/>
          </a:xfrm>
        </p:grpSpPr>
        <p:pic>
          <p:nvPicPr>
            <p:cNvPr id="9" name="Graphic 8" descr="School boy with solid fill">
              <a:extLst>
                <a:ext uri="{FF2B5EF4-FFF2-40B4-BE49-F238E27FC236}">
                  <a16:creationId xmlns:a16="http://schemas.microsoft.com/office/drawing/2014/main" id="{D2C5C9E3-A210-4894-94D5-F98640D5B4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3934" y="3212102"/>
              <a:ext cx="628436" cy="628436"/>
            </a:xfrm>
            <a:prstGeom prst="rect">
              <a:avLst/>
            </a:prstGeom>
          </p:spPr>
        </p:pic>
        <p:pic>
          <p:nvPicPr>
            <p:cNvPr id="10" name="Graphic 9" descr="School boy with solid fill">
              <a:extLst>
                <a:ext uri="{FF2B5EF4-FFF2-40B4-BE49-F238E27FC236}">
                  <a16:creationId xmlns:a16="http://schemas.microsoft.com/office/drawing/2014/main" id="{52AA1C01-148D-4BDF-AAD8-873A15DFF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8803" y="87624"/>
              <a:ext cx="628436" cy="628436"/>
            </a:xfrm>
            <a:prstGeom prst="rect">
              <a:avLst/>
            </a:prstGeom>
          </p:spPr>
        </p:pic>
        <p:pic>
          <p:nvPicPr>
            <p:cNvPr id="11" name="Graphic 10" descr="School boy with solid fill">
              <a:extLst>
                <a:ext uri="{FF2B5EF4-FFF2-40B4-BE49-F238E27FC236}">
                  <a16:creationId xmlns:a16="http://schemas.microsoft.com/office/drawing/2014/main" id="{CCB42C7C-E89B-4C47-A59A-252B22D57E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3627" y="3223129"/>
              <a:ext cx="628436" cy="628436"/>
            </a:xfrm>
            <a:prstGeom prst="rect">
              <a:avLst/>
            </a:prstGeom>
          </p:spPr>
        </p:pic>
        <p:cxnSp>
          <p:nvCxnSpPr>
            <p:cNvPr id="17" name="Straight Arrow Connector 16">
              <a:extLst>
                <a:ext uri="{FF2B5EF4-FFF2-40B4-BE49-F238E27FC236}">
                  <a16:creationId xmlns:a16="http://schemas.microsoft.com/office/drawing/2014/main" id="{FBE2F789-D23F-4BA3-85B0-77032A2EA965}"/>
                </a:ext>
              </a:extLst>
            </p:cNvPr>
            <p:cNvCxnSpPr>
              <a:cxnSpLocks/>
            </p:cNvCxnSpPr>
            <p:nvPr/>
          </p:nvCxnSpPr>
          <p:spPr>
            <a:xfrm>
              <a:off x="8631421" y="2539981"/>
              <a:ext cx="11335" cy="686958"/>
            </a:xfrm>
            <a:prstGeom prst="straightConnector1">
              <a:avLst/>
            </a:prstGeom>
            <a:ln w="98425">
              <a:solidFill>
                <a:srgbClr val="676767"/>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1F3A793-617A-4640-A8B5-BD69E351633F}"/>
                </a:ext>
              </a:extLst>
            </p:cNvPr>
            <p:cNvSpPr/>
            <p:nvPr/>
          </p:nvSpPr>
          <p:spPr>
            <a:xfrm>
              <a:off x="9689595" y="1986927"/>
              <a:ext cx="1724917" cy="752174"/>
            </a:xfrm>
            <a:prstGeom prst="rect">
              <a:avLst/>
            </a:prstGeom>
            <a:solidFill>
              <a:srgbClr val="00B3CC"/>
            </a:solidFill>
            <a:ln>
              <a:solidFill>
                <a:srgbClr val="2E2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151B4A"/>
                  </a:solidFill>
                  <a:latin typeface="Arial" panose="020B0604020202020204" pitchFamily="34" charset="0"/>
                  <a:cs typeface="Arial" panose="020B0604020202020204" pitchFamily="34" charset="0"/>
                </a:rPr>
                <a:t>Beneficiary</a:t>
              </a:r>
              <a:br>
                <a:rPr lang="en-GB" b="1">
                  <a:solidFill>
                    <a:srgbClr val="151B4A"/>
                  </a:solidFill>
                  <a:latin typeface="Arial" panose="020B0604020202020204" pitchFamily="34" charset="0"/>
                  <a:cs typeface="Arial" panose="020B0604020202020204" pitchFamily="34" charset="0"/>
                </a:rPr>
              </a:br>
              <a:r>
                <a:rPr lang="en-GB" b="1">
                  <a:solidFill>
                    <a:srgbClr val="151B4A"/>
                  </a:solidFill>
                  <a:latin typeface="Arial" panose="020B0604020202020204" pitchFamily="34" charset="0"/>
                  <a:cs typeface="Arial" panose="020B0604020202020204" pitchFamily="34" charset="0"/>
                </a:rPr>
                <a:t>in HE AC</a:t>
              </a:r>
            </a:p>
          </p:txBody>
        </p:sp>
        <p:cxnSp>
          <p:nvCxnSpPr>
            <p:cNvPr id="19" name="Straight Arrow Connector 18">
              <a:extLst>
                <a:ext uri="{FF2B5EF4-FFF2-40B4-BE49-F238E27FC236}">
                  <a16:creationId xmlns:a16="http://schemas.microsoft.com/office/drawing/2014/main" id="{B619789D-7E3C-459F-B279-6D791243E2E5}"/>
                </a:ext>
              </a:extLst>
            </p:cNvPr>
            <p:cNvCxnSpPr>
              <a:cxnSpLocks/>
            </p:cNvCxnSpPr>
            <p:nvPr/>
          </p:nvCxnSpPr>
          <p:spPr>
            <a:xfrm>
              <a:off x="10598051" y="2730235"/>
              <a:ext cx="9181" cy="513711"/>
            </a:xfrm>
            <a:prstGeom prst="straightConnector1">
              <a:avLst/>
            </a:prstGeom>
            <a:ln w="98425">
              <a:solidFill>
                <a:srgbClr val="676767"/>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00DC882-A48D-47F6-B04E-E9AB8F5BD05D}"/>
                </a:ext>
              </a:extLst>
            </p:cNvPr>
            <p:cNvSpPr txBox="1"/>
            <p:nvPr/>
          </p:nvSpPr>
          <p:spPr>
            <a:xfrm>
              <a:off x="9571487" y="785650"/>
              <a:ext cx="1017384" cy="369332"/>
            </a:xfrm>
            <a:prstGeom prst="rect">
              <a:avLst/>
            </a:prstGeom>
            <a:noFill/>
          </p:spPr>
          <p:txBody>
            <a:bodyPr wrap="square" lIns="91440" tIns="45720" rIns="91440" bIns="45720" rtlCol="0" anchor="t">
              <a:spAutoFit/>
            </a:bodyPr>
            <a:lstStyle/>
            <a:p>
              <a:r>
                <a:rPr lang="en-GB" b="1">
                  <a:solidFill>
                    <a:srgbClr val="CC0099"/>
                  </a:solidFill>
                </a:rPr>
                <a:t>recruit</a:t>
              </a:r>
            </a:p>
          </p:txBody>
        </p:sp>
        <p:cxnSp>
          <p:nvCxnSpPr>
            <p:cNvPr id="12" name="Straight Arrow Connector 11">
              <a:extLst>
                <a:ext uri="{FF2B5EF4-FFF2-40B4-BE49-F238E27FC236}">
                  <a16:creationId xmlns:a16="http://schemas.microsoft.com/office/drawing/2014/main" id="{50BA7CB3-B0CD-4E59-822A-DD7A309A57EB}"/>
                </a:ext>
              </a:extLst>
            </p:cNvPr>
            <p:cNvCxnSpPr>
              <a:cxnSpLocks/>
            </p:cNvCxnSpPr>
            <p:nvPr/>
          </p:nvCxnSpPr>
          <p:spPr>
            <a:xfrm flipV="1">
              <a:off x="9503021" y="631813"/>
              <a:ext cx="0" cy="797986"/>
            </a:xfrm>
            <a:prstGeom prst="straightConnector1">
              <a:avLst/>
            </a:prstGeom>
            <a:ln w="98425">
              <a:solidFill>
                <a:srgbClr val="676767"/>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5788C8B-B42D-4CBE-B877-F28F2CE54279}"/>
                </a:ext>
              </a:extLst>
            </p:cNvPr>
            <p:cNvSpPr txBox="1"/>
            <p:nvPr/>
          </p:nvSpPr>
          <p:spPr>
            <a:xfrm>
              <a:off x="10708637" y="2857607"/>
              <a:ext cx="1017384" cy="369332"/>
            </a:xfrm>
            <a:prstGeom prst="rect">
              <a:avLst/>
            </a:prstGeom>
            <a:noFill/>
          </p:spPr>
          <p:txBody>
            <a:bodyPr wrap="square" lIns="91440" tIns="45720" rIns="91440" bIns="45720" rtlCol="0" anchor="t">
              <a:spAutoFit/>
            </a:bodyPr>
            <a:lstStyle/>
            <a:p>
              <a:r>
                <a:rPr lang="en-GB" b="1">
                  <a:solidFill>
                    <a:srgbClr val="CC0099"/>
                  </a:solidFill>
                </a:rPr>
                <a:t>recruit</a:t>
              </a:r>
            </a:p>
          </p:txBody>
        </p:sp>
        <p:sp>
          <p:nvSpPr>
            <p:cNvPr id="26" name="Rectangle 25">
              <a:extLst>
                <a:ext uri="{FF2B5EF4-FFF2-40B4-BE49-F238E27FC236}">
                  <a16:creationId xmlns:a16="http://schemas.microsoft.com/office/drawing/2014/main" id="{B1124A0E-DFE7-4073-84BA-D12696C9306C}"/>
                </a:ext>
              </a:extLst>
            </p:cNvPr>
            <p:cNvSpPr/>
            <p:nvPr/>
          </p:nvSpPr>
          <p:spPr>
            <a:xfrm>
              <a:off x="7542962" y="-10674"/>
              <a:ext cx="4457136" cy="440801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151B4A"/>
                </a:solidFill>
              </a:endParaRPr>
            </a:p>
          </p:txBody>
        </p:sp>
        <p:sp>
          <p:nvSpPr>
            <p:cNvPr id="25" name="TextBox 24">
              <a:extLst>
                <a:ext uri="{FF2B5EF4-FFF2-40B4-BE49-F238E27FC236}">
                  <a16:creationId xmlns:a16="http://schemas.microsoft.com/office/drawing/2014/main" id="{23C99966-2073-4C88-A648-ED6E269F737A}"/>
                </a:ext>
              </a:extLst>
            </p:cNvPr>
            <p:cNvSpPr txBox="1"/>
            <p:nvPr/>
          </p:nvSpPr>
          <p:spPr>
            <a:xfrm>
              <a:off x="7614958" y="2861393"/>
              <a:ext cx="1017384" cy="369332"/>
            </a:xfrm>
            <a:prstGeom prst="rect">
              <a:avLst/>
            </a:prstGeom>
            <a:noFill/>
          </p:spPr>
          <p:txBody>
            <a:bodyPr wrap="square" lIns="91440" tIns="45720" rIns="91440" bIns="45720" rtlCol="0" anchor="t">
              <a:spAutoFit/>
            </a:bodyPr>
            <a:lstStyle/>
            <a:p>
              <a:r>
                <a:rPr lang="en-GB" b="1">
                  <a:solidFill>
                    <a:srgbClr val="CC0099"/>
                  </a:solidFill>
                </a:rPr>
                <a:t>recruit</a:t>
              </a:r>
            </a:p>
          </p:txBody>
        </p:sp>
        <p:pic>
          <p:nvPicPr>
            <p:cNvPr id="21" name="Graphic 20" descr="School boy with solid fill">
              <a:extLst>
                <a:ext uri="{FF2B5EF4-FFF2-40B4-BE49-F238E27FC236}">
                  <a16:creationId xmlns:a16="http://schemas.microsoft.com/office/drawing/2014/main" id="{FC6A14D4-FAB3-468F-A815-F0989B879B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4282" y="3204240"/>
              <a:ext cx="628436" cy="628436"/>
            </a:xfrm>
            <a:prstGeom prst="rect">
              <a:avLst/>
            </a:prstGeom>
          </p:spPr>
        </p:pic>
        <p:pic>
          <p:nvPicPr>
            <p:cNvPr id="22" name="Graphic 21" descr="School boy with solid fill">
              <a:extLst>
                <a:ext uri="{FF2B5EF4-FFF2-40B4-BE49-F238E27FC236}">
                  <a16:creationId xmlns:a16="http://schemas.microsoft.com/office/drawing/2014/main" id="{DCE61CE2-8A5D-4F80-90FD-37D6E035D7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7710" y="3215638"/>
              <a:ext cx="628436" cy="628436"/>
            </a:xfrm>
            <a:prstGeom prst="rect">
              <a:avLst/>
            </a:prstGeom>
          </p:spPr>
        </p:pic>
        <p:sp>
          <p:nvSpPr>
            <p:cNvPr id="5" name="Rectangle 4">
              <a:extLst>
                <a:ext uri="{FF2B5EF4-FFF2-40B4-BE49-F238E27FC236}">
                  <a16:creationId xmlns:a16="http://schemas.microsoft.com/office/drawing/2014/main" id="{E4A5EFF0-7434-4D8F-AB81-9FD7BD22638C}"/>
                </a:ext>
              </a:extLst>
            </p:cNvPr>
            <p:cNvSpPr/>
            <p:nvPr/>
          </p:nvSpPr>
          <p:spPr>
            <a:xfrm>
              <a:off x="7806719" y="1986928"/>
              <a:ext cx="1756829" cy="752174"/>
            </a:xfrm>
            <a:prstGeom prst="rect">
              <a:avLst/>
            </a:prstGeom>
            <a:solidFill>
              <a:srgbClr val="F59D14"/>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151B4A"/>
                  </a:solidFill>
                  <a:latin typeface="Arial" panose="020B0604020202020204" pitchFamily="34" charset="0"/>
                  <a:cs typeface="Arial" panose="020B0604020202020204" pitchFamily="34" charset="0"/>
                </a:rPr>
                <a:t>Beneficiary in EU MS</a:t>
              </a:r>
            </a:p>
          </p:txBody>
        </p:sp>
        <p:sp>
          <p:nvSpPr>
            <p:cNvPr id="7" name="Rectangle 6">
              <a:extLst>
                <a:ext uri="{FF2B5EF4-FFF2-40B4-BE49-F238E27FC236}">
                  <a16:creationId xmlns:a16="http://schemas.microsoft.com/office/drawing/2014/main" id="{7DDA0EC8-B718-40AA-BD59-10520B7CB880}"/>
                </a:ext>
              </a:extLst>
            </p:cNvPr>
            <p:cNvSpPr/>
            <p:nvPr/>
          </p:nvSpPr>
          <p:spPr>
            <a:xfrm>
              <a:off x="8790008" y="1247796"/>
              <a:ext cx="1559665" cy="707841"/>
            </a:xfrm>
            <a:prstGeom prst="rect">
              <a:avLst/>
            </a:prstGeom>
            <a:solidFill>
              <a:srgbClr val="00B3C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151B4A"/>
                  </a:solidFill>
                  <a:latin typeface="Arial" panose="020B0604020202020204" pitchFamily="34" charset="0"/>
                  <a:cs typeface="Arial" panose="020B0604020202020204" pitchFamily="34" charset="0"/>
                </a:rPr>
                <a:t>Beneficiary</a:t>
              </a:r>
              <a:br>
                <a:rPr lang="en-GB" b="1">
                  <a:solidFill>
                    <a:srgbClr val="151B4A"/>
                  </a:solidFill>
                  <a:latin typeface="Arial" panose="020B0604020202020204" pitchFamily="34" charset="0"/>
                  <a:cs typeface="Arial" panose="020B0604020202020204" pitchFamily="34" charset="0"/>
                </a:rPr>
              </a:br>
              <a:r>
                <a:rPr lang="en-GB" b="1">
                  <a:solidFill>
                    <a:srgbClr val="151B4A"/>
                  </a:solidFill>
                  <a:latin typeface="Arial" panose="020B0604020202020204" pitchFamily="34" charset="0"/>
                  <a:cs typeface="Arial" panose="020B0604020202020204" pitchFamily="34" charset="0"/>
                </a:rPr>
                <a:t>in HE AC</a:t>
              </a:r>
            </a:p>
          </p:txBody>
        </p:sp>
      </p:grpSp>
      <p:graphicFrame>
        <p:nvGraphicFramePr>
          <p:cNvPr id="29" name="TextBox 15">
            <a:extLst>
              <a:ext uri="{FF2B5EF4-FFF2-40B4-BE49-F238E27FC236}">
                <a16:creationId xmlns:a16="http://schemas.microsoft.com/office/drawing/2014/main" id="{3BA43938-DE57-F5AD-3816-84674F526374}"/>
              </a:ext>
            </a:extLst>
          </p:cNvPr>
          <p:cNvGraphicFramePr/>
          <p:nvPr>
            <p:extLst>
              <p:ext uri="{D42A27DB-BD31-4B8C-83A1-F6EECF244321}">
                <p14:modId xmlns:p14="http://schemas.microsoft.com/office/powerpoint/2010/main" val="784555063"/>
              </p:ext>
            </p:extLst>
          </p:nvPr>
        </p:nvGraphicFramePr>
        <p:xfrm>
          <a:off x="290002" y="857260"/>
          <a:ext cx="6934446" cy="46056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Oval 12">
            <a:extLst>
              <a:ext uri="{FF2B5EF4-FFF2-40B4-BE49-F238E27FC236}">
                <a16:creationId xmlns:a16="http://schemas.microsoft.com/office/drawing/2014/main" id="{5672ECA2-A393-429A-843C-AD117B3539C3}"/>
              </a:ext>
            </a:extLst>
          </p:cNvPr>
          <p:cNvSpPr/>
          <p:nvPr/>
        </p:nvSpPr>
        <p:spPr>
          <a:xfrm>
            <a:off x="9242144" y="978639"/>
            <a:ext cx="627045" cy="580052"/>
          </a:xfrm>
          <a:prstGeom prst="ellipse">
            <a:avLst/>
          </a:prstGeom>
          <a:noFill/>
          <a:ln>
            <a:solidFill>
              <a:srgbClr val="151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3AED458-E51D-41D5-8286-D5D32D4EF946}"/>
              </a:ext>
            </a:extLst>
          </p:cNvPr>
          <p:cNvSpPr/>
          <p:nvPr/>
        </p:nvSpPr>
        <p:spPr>
          <a:xfrm>
            <a:off x="8058009" y="4257279"/>
            <a:ext cx="627045" cy="580052"/>
          </a:xfrm>
          <a:prstGeom prst="ellipse">
            <a:avLst/>
          </a:prstGeom>
          <a:noFill/>
          <a:ln>
            <a:solidFill>
              <a:srgbClr val="151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51B4A"/>
              </a:solidFill>
            </a:endParaRPr>
          </a:p>
        </p:txBody>
      </p:sp>
      <p:sp>
        <p:nvSpPr>
          <p:cNvPr id="30" name="Oval 29">
            <a:extLst>
              <a:ext uri="{FF2B5EF4-FFF2-40B4-BE49-F238E27FC236}">
                <a16:creationId xmlns:a16="http://schemas.microsoft.com/office/drawing/2014/main" id="{0A1EFEC1-B1CE-4A99-8925-FD8AE3AD3224}"/>
              </a:ext>
            </a:extLst>
          </p:cNvPr>
          <p:cNvSpPr/>
          <p:nvPr/>
        </p:nvSpPr>
        <p:spPr>
          <a:xfrm>
            <a:off x="8713987" y="4253302"/>
            <a:ext cx="627045" cy="580052"/>
          </a:xfrm>
          <a:prstGeom prst="ellipse">
            <a:avLst/>
          </a:prstGeom>
          <a:noFill/>
          <a:ln>
            <a:solidFill>
              <a:srgbClr val="151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51B4A"/>
              </a:solidFill>
            </a:endParaRPr>
          </a:p>
        </p:txBody>
      </p:sp>
      <p:sp>
        <p:nvSpPr>
          <p:cNvPr id="32" name="Oval 31">
            <a:extLst>
              <a:ext uri="{FF2B5EF4-FFF2-40B4-BE49-F238E27FC236}">
                <a16:creationId xmlns:a16="http://schemas.microsoft.com/office/drawing/2014/main" id="{6F361D02-3EA7-4171-9CF8-5DC98B84CA41}"/>
              </a:ext>
            </a:extLst>
          </p:cNvPr>
          <p:cNvSpPr/>
          <p:nvPr/>
        </p:nvSpPr>
        <p:spPr>
          <a:xfrm>
            <a:off x="9999717" y="4228280"/>
            <a:ext cx="627045" cy="580052"/>
          </a:xfrm>
          <a:prstGeom prst="ellipse">
            <a:avLst/>
          </a:prstGeom>
          <a:noFill/>
          <a:ln>
            <a:solidFill>
              <a:srgbClr val="151B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6C7F285A-FDD9-4FE1-82C9-DF275640D765}"/>
              </a:ext>
            </a:extLst>
          </p:cNvPr>
          <p:cNvSpPr/>
          <p:nvPr/>
        </p:nvSpPr>
        <p:spPr>
          <a:xfrm>
            <a:off x="10666900" y="4227714"/>
            <a:ext cx="627045" cy="580052"/>
          </a:xfrm>
          <a:prstGeom prst="ellipse">
            <a:avLst/>
          </a:prstGeom>
          <a:noFill/>
          <a:ln>
            <a:solidFill>
              <a:srgbClr val="2E2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BD551646-FBB8-4BE7-BF68-38EEF24409BE}"/>
              </a:ext>
            </a:extLst>
          </p:cNvPr>
          <p:cNvSpPr txBox="1"/>
          <p:nvPr/>
        </p:nvSpPr>
        <p:spPr>
          <a:xfrm>
            <a:off x="9790305" y="1178626"/>
            <a:ext cx="1788670" cy="369332"/>
          </a:xfrm>
          <a:prstGeom prst="rect">
            <a:avLst/>
          </a:prstGeom>
          <a:noFill/>
          <a:ln>
            <a:noFill/>
          </a:ln>
        </p:spPr>
        <p:txBody>
          <a:bodyPr wrap="square" lIns="91440" tIns="45720" rIns="91440" bIns="45720" rtlCol="0" anchor="t">
            <a:spAutoFit/>
          </a:bodyPr>
          <a:lstStyle/>
          <a:p>
            <a:r>
              <a:rPr lang="en-GB" b="1">
                <a:solidFill>
                  <a:schemeClr val="accent5">
                    <a:lumMod val="49000"/>
                  </a:schemeClr>
                </a:solidFill>
              </a:rPr>
              <a:t>PhD project 1</a:t>
            </a:r>
            <a:endParaRPr lang="en-GB" b="1">
              <a:solidFill>
                <a:schemeClr val="accent5">
                  <a:lumMod val="49000"/>
                </a:schemeClr>
              </a:solidFill>
              <a:cs typeface="Arial"/>
            </a:endParaRPr>
          </a:p>
        </p:txBody>
      </p:sp>
      <p:sp>
        <p:nvSpPr>
          <p:cNvPr id="35" name="TextBox 34">
            <a:extLst>
              <a:ext uri="{FF2B5EF4-FFF2-40B4-BE49-F238E27FC236}">
                <a16:creationId xmlns:a16="http://schemas.microsoft.com/office/drawing/2014/main" id="{B3118AC1-C53F-4D0D-8102-914237938A6F}"/>
              </a:ext>
            </a:extLst>
          </p:cNvPr>
          <p:cNvSpPr txBox="1"/>
          <p:nvPr/>
        </p:nvSpPr>
        <p:spPr>
          <a:xfrm>
            <a:off x="7567560" y="4883687"/>
            <a:ext cx="2220008" cy="338554"/>
          </a:xfrm>
          <a:prstGeom prst="rect">
            <a:avLst/>
          </a:prstGeom>
          <a:noFill/>
        </p:spPr>
        <p:txBody>
          <a:bodyPr wrap="square" lIns="91440" tIns="45720" rIns="91440" bIns="45720" rtlCol="0" anchor="t">
            <a:spAutoFit/>
          </a:bodyPr>
          <a:lstStyle/>
          <a:p>
            <a:r>
              <a:rPr lang="en-GB" sz="1600" b="1">
                <a:solidFill>
                  <a:schemeClr val="accent5">
                    <a:lumMod val="49000"/>
                  </a:schemeClr>
                </a:solidFill>
              </a:rPr>
              <a:t>PhD projects 2 and 3</a:t>
            </a:r>
          </a:p>
        </p:txBody>
      </p:sp>
      <p:sp>
        <p:nvSpPr>
          <p:cNvPr id="31" name="TextBox 30">
            <a:extLst>
              <a:ext uri="{FF2B5EF4-FFF2-40B4-BE49-F238E27FC236}">
                <a16:creationId xmlns:a16="http://schemas.microsoft.com/office/drawing/2014/main" id="{5B91E398-58F1-4EB6-B086-2E68C1152459}"/>
              </a:ext>
            </a:extLst>
          </p:cNvPr>
          <p:cNvSpPr txBox="1"/>
          <p:nvPr/>
        </p:nvSpPr>
        <p:spPr>
          <a:xfrm>
            <a:off x="9791098" y="4884028"/>
            <a:ext cx="2220163" cy="338554"/>
          </a:xfrm>
          <a:prstGeom prst="rect">
            <a:avLst/>
          </a:prstGeom>
          <a:noFill/>
          <a:ln>
            <a:noFill/>
          </a:ln>
        </p:spPr>
        <p:txBody>
          <a:bodyPr wrap="square" lIns="91440" tIns="45720" rIns="91440" bIns="45720" rtlCol="0" anchor="t">
            <a:spAutoFit/>
          </a:bodyPr>
          <a:lstStyle/>
          <a:p>
            <a:r>
              <a:rPr lang="en-GB" sz="1600" b="1">
                <a:solidFill>
                  <a:schemeClr val="accent5">
                    <a:lumMod val="49000"/>
                  </a:schemeClr>
                </a:solidFill>
              </a:rPr>
              <a:t>PhD projects 4 and 5</a:t>
            </a:r>
          </a:p>
        </p:txBody>
      </p:sp>
    </p:spTree>
    <p:extLst>
      <p:ext uri="{BB962C8B-B14F-4D97-AF65-F5344CB8AC3E}">
        <p14:creationId xmlns:p14="http://schemas.microsoft.com/office/powerpoint/2010/main" val="3967806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F1D0-9A10-4078-1AB7-AA6A0F8CD58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B603780-B2D6-0709-6B2B-0A7324FBE176}"/>
              </a:ext>
            </a:extLst>
          </p:cNvPr>
          <p:cNvSpPr txBox="1">
            <a:spLocks/>
          </p:cNvSpPr>
          <p:nvPr/>
        </p:nvSpPr>
        <p:spPr>
          <a:xfrm>
            <a:off x="201942" y="103311"/>
            <a:ext cx="6770682" cy="71366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latin typeface="Arial"/>
                <a:cs typeface="Arial"/>
              </a:rPr>
              <a:t>MSCA DN - Participant types</a:t>
            </a:r>
            <a:endParaRPr lang="en-GB"/>
          </a:p>
        </p:txBody>
      </p:sp>
      <p:sp>
        <p:nvSpPr>
          <p:cNvPr id="8" name="Content Placeholder 3">
            <a:extLst>
              <a:ext uri="{FF2B5EF4-FFF2-40B4-BE49-F238E27FC236}">
                <a16:creationId xmlns:a16="http://schemas.microsoft.com/office/drawing/2014/main" id="{EFE0D645-574E-D83A-C8E1-EC103F2C92D5}"/>
              </a:ext>
            </a:extLst>
          </p:cNvPr>
          <p:cNvSpPr txBox="1">
            <a:spLocks/>
          </p:cNvSpPr>
          <p:nvPr/>
        </p:nvSpPr>
        <p:spPr>
          <a:xfrm>
            <a:off x="600779" y="1157122"/>
            <a:ext cx="7141751" cy="53951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2000">
              <a:latin typeface="+mj-lt"/>
            </a:endParaRPr>
          </a:p>
        </p:txBody>
      </p:sp>
      <p:sp>
        <p:nvSpPr>
          <p:cNvPr id="5" name="Rectangle 4">
            <a:extLst>
              <a:ext uri="{FF2B5EF4-FFF2-40B4-BE49-F238E27FC236}">
                <a16:creationId xmlns:a16="http://schemas.microsoft.com/office/drawing/2014/main" id="{C70669F9-6E70-3248-E5C8-C8E9AD98AAA8}"/>
              </a:ext>
            </a:extLst>
          </p:cNvPr>
          <p:cNvSpPr/>
          <p:nvPr/>
        </p:nvSpPr>
        <p:spPr>
          <a:xfrm>
            <a:off x="8126814" y="2460551"/>
            <a:ext cx="1756829" cy="707841"/>
          </a:xfrm>
          <a:prstGeom prst="rect">
            <a:avLst/>
          </a:prstGeom>
          <a:solidFill>
            <a:srgbClr val="F59D14"/>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lumMod val="50000"/>
                  </a:schemeClr>
                </a:solidFill>
                <a:latin typeface="Arial" panose="020B0604020202020204" pitchFamily="34" charset="0"/>
                <a:cs typeface="Arial" panose="020B0604020202020204" pitchFamily="34" charset="0"/>
              </a:rPr>
              <a:t>Beneficiary in EU MS</a:t>
            </a:r>
          </a:p>
        </p:txBody>
      </p:sp>
      <p:sp>
        <p:nvSpPr>
          <p:cNvPr id="6" name="Rectangle 5">
            <a:extLst>
              <a:ext uri="{FF2B5EF4-FFF2-40B4-BE49-F238E27FC236}">
                <a16:creationId xmlns:a16="http://schemas.microsoft.com/office/drawing/2014/main" id="{D13F0C00-868A-1663-D422-815B4671BB5C}"/>
              </a:ext>
            </a:extLst>
          </p:cNvPr>
          <p:cNvSpPr/>
          <p:nvPr/>
        </p:nvSpPr>
        <p:spPr>
          <a:xfrm>
            <a:off x="9090251" y="1641391"/>
            <a:ext cx="1656638" cy="707841"/>
          </a:xfrm>
          <a:prstGeom prst="rect">
            <a:avLst/>
          </a:prstGeom>
          <a:solidFill>
            <a:srgbClr val="00B3CC"/>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lumMod val="50000"/>
                  </a:schemeClr>
                </a:solidFill>
                <a:latin typeface="Arial" panose="020B0604020202020204" pitchFamily="34" charset="0"/>
                <a:cs typeface="Arial" panose="020B0604020202020204" pitchFamily="34" charset="0"/>
              </a:rPr>
              <a:t>Beneficiary</a:t>
            </a:r>
            <a:br>
              <a:rPr lang="en-GB" b="1">
                <a:solidFill>
                  <a:schemeClr val="tx1">
                    <a:lumMod val="50000"/>
                  </a:schemeClr>
                </a:solidFill>
                <a:latin typeface="Arial" panose="020B0604020202020204" pitchFamily="34" charset="0"/>
                <a:cs typeface="Arial" panose="020B0604020202020204" pitchFamily="34" charset="0"/>
              </a:rPr>
            </a:br>
            <a:r>
              <a:rPr lang="en-GB" b="1">
                <a:solidFill>
                  <a:schemeClr val="tx1">
                    <a:lumMod val="50000"/>
                  </a:schemeClr>
                </a:solidFill>
                <a:latin typeface="Arial" panose="020B0604020202020204" pitchFamily="34" charset="0"/>
                <a:cs typeface="Arial" panose="020B0604020202020204" pitchFamily="34" charset="0"/>
              </a:rPr>
              <a:t>in AC</a:t>
            </a:r>
          </a:p>
        </p:txBody>
      </p:sp>
      <p:pic>
        <p:nvPicPr>
          <p:cNvPr id="7" name="Graphic 6" descr="School boy with solid fill">
            <a:extLst>
              <a:ext uri="{FF2B5EF4-FFF2-40B4-BE49-F238E27FC236}">
                <a16:creationId xmlns:a16="http://schemas.microsoft.com/office/drawing/2014/main" id="{BF87EF60-A592-516A-809F-7155A7D031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4357" y="3936605"/>
            <a:ext cx="628436" cy="628436"/>
          </a:xfrm>
          <a:prstGeom prst="rect">
            <a:avLst/>
          </a:prstGeom>
        </p:spPr>
      </p:pic>
      <p:pic>
        <p:nvPicPr>
          <p:cNvPr id="9" name="Graphic 8" descr="School boy with solid fill">
            <a:extLst>
              <a:ext uri="{FF2B5EF4-FFF2-40B4-BE49-F238E27FC236}">
                <a16:creationId xmlns:a16="http://schemas.microsoft.com/office/drawing/2014/main" id="{F39A340F-E4D7-E967-0799-C7AE1C738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0890" y="3936605"/>
            <a:ext cx="628436" cy="628436"/>
          </a:xfrm>
          <a:prstGeom prst="rect">
            <a:avLst/>
          </a:prstGeom>
        </p:spPr>
      </p:pic>
      <p:cxnSp>
        <p:nvCxnSpPr>
          <p:cNvPr id="10" name="Straight Arrow Connector 9">
            <a:extLst>
              <a:ext uri="{FF2B5EF4-FFF2-40B4-BE49-F238E27FC236}">
                <a16:creationId xmlns:a16="http://schemas.microsoft.com/office/drawing/2014/main" id="{1B5CBECF-BA3E-291E-4167-EE3848D6EE2B}"/>
              </a:ext>
            </a:extLst>
          </p:cNvPr>
          <p:cNvCxnSpPr>
            <a:cxnSpLocks/>
          </p:cNvCxnSpPr>
          <p:nvPr/>
        </p:nvCxnSpPr>
        <p:spPr>
          <a:xfrm flipV="1">
            <a:off x="9887228" y="1157122"/>
            <a:ext cx="0" cy="435447"/>
          </a:xfrm>
          <a:prstGeom prst="straightConnector1">
            <a:avLst/>
          </a:prstGeom>
          <a:ln w="98425">
            <a:solidFill>
              <a:srgbClr val="67676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3BE94B6-31CF-98D8-0D1C-546A5F5EFD7C}"/>
              </a:ext>
            </a:extLst>
          </p:cNvPr>
          <p:cNvCxnSpPr>
            <a:cxnSpLocks/>
          </p:cNvCxnSpPr>
          <p:nvPr/>
        </p:nvCxnSpPr>
        <p:spPr>
          <a:xfrm>
            <a:off x="9090251" y="3296659"/>
            <a:ext cx="0" cy="558044"/>
          </a:xfrm>
          <a:prstGeom prst="straightConnector1">
            <a:avLst/>
          </a:prstGeom>
          <a:ln w="98425">
            <a:solidFill>
              <a:srgbClr val="676767"/>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421B1A4-DC22-D905-976C-B812C9B9BBE0}"/>
              </a:ext>
            </a:extLst>
          </p:cNvPr>
          <p:cNvSpPr/>
          <p:nvPr/>
        </p:nvSpPr>
        <p:spPr>
          <a:xfrm>
            <a:off x="9985275" y="2449958"/>
            <a:ext cx="1568437" cy="707841"/>
          </a:xfrm>
          <a:prstGeom prst="rect">
            <a:avLst/>
          </a:prstGeom>
          <a:solidFill>
            <a:srgbClr val="00B3CC"/>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lumMod val="50000"/>
                  </a:schemeClr>
                </a:solidFill>
                <a:latin typeface="Arial" panose="020B0604020202020204" pitchFamily="34" charset="0"/>
                <a:cs typeface="Arial" panose="020B0604020202020204" pitchFamily="34" charset="0"/>
              </a:rPr>
              <a:t>Beneficiary</a:t>
            </a:r>
            <a:br>
              <a:rPr lang="en-GB" b="1">
                <a:solidFill>
                  <a:schemeClr val="tx1">
                    <a:lumMod val="50000"/>
                  </a:schemeClr>
                </a:solidFill>
                <a:latin typeface="Arial" panose="020B0604020202020204" pitchFamily="34" charset="0"/>
                <a:cs typeface="Arial" panose="020B0604020202020204" pitchFamily="34" charset="0"/>
              </a:rPr>
            </a:br>
            <a:r>
              <a:rPr lang="en-GB" b="1">
                <a:solidFill>
                  <a:schemeClr val="tx1">
                    <a:lumMod val="50000"/>
                  </a:schemeClr>
                </a:solidFill>
                <a:latin typeface="Arial" panose="020B0604020202020204" pitchFamily="34" charset="0"/>
                <a:cs typeface="Arial" panose="020B0604020202020204" pitchFamily="34" charset="0"/>
              </a:rPr>
              <a:t>in AC</a:t>
            </a:r>
          </a:p>
        </p:txBody>
      </p:sp>
      <p:cxnSp>
        <p:nvCxnSpPr>
          <p:cNvPr id="13" name="Straight Arrow Connector 12">
            <a:extLst>
              <a:ext uri="{FF2B5EF4-FFF2-40B4-BE49-F238E27FC236}">
                <a16:creationId xmlns:a16="http://schemas.microsoft.com/office/drawing/2014/main" id="{6B5E6C9C-4BA5-5B34-F3CC-2D2DDFF19289}"/>
              </a:ext>
            </a:extLst>
          </p:cNvPr>
          <p:cNvCxnSpPr>
            <a:cxnSpLocks/>
          </p:cNvCxnSpPr>
          <p:nvPr/>
        </p:nvCxnSpPr>
        <p:spPr>
          <a:xfrm>
            <a:off x="10659953" y="3268180"/>
            <a:ext cx="0" cy="558044"/>
          </a:xfrm>
          <a:prstGeom prst="straightConnector1">
            <a:avLst/>
          </a:prstGeom>
          <a:ln w="98425">
            <a:solidFill>
              <a:srgbClr val="676767"/>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4440832-542A-16F0-BA2A-C16B6ADFD8CA}"/>
              </a:ext>
            </a:extLst>
          </p:cNvPr>
          <p:cNvSpPr txBox="1"/>
          <p:nvPr/>
        </p:nvSpPr>
        <p:spPr>
          <a:xfrm>
            <a:off x="10061942" y="931338"/>
            <a:ext cx="1017384" cy="369332"/>
          </a:xfrm>
          <a:prstGeom prst="rect">
            <a:avLst/>
          </a:prstGeom>
          <a:noFill/>
        </p:spPr>
        <p:txBody>
          <a:bodyPr wrap="square" lIns="91440" tIns="45720" rIns="91440" bIns="45720" rtlCol="0" anchor="t">
            <a:spAutoFit/>
          </a:bodyPr>
          <a:lstStyle/>
          <a:p>
            <a:r>
              <a:rPr lang="en-GB" b="1">
                <a:solidFill>
                  <a:srgbClr val="CC0099"/>
                </a:solidFill>
              </a:rPr>
              <a:t>recruit</a:t>
            </a:r>
          </a:p>
        </p:txBody>
      </p:sp>
      <p:sp>
        <p:nvSpPr>
          <p:cNvPr id="16" name="TextBox 15">
            <a:extLst>
              <a:ext uri="{FF2B5EF4-FFF2-40B4-BE49-F238E27FC236}">
                <a16:creationId xmlns:a16="http://schemas.microsoft.com/office/drawing/2014/main" id="{0B779E6F-231E-D001-6438-409CECC04D91}"/>
              </a:ext>
            </a:extLst>
          </p:cNvPr>
          <p:cNvSpPr txBox="1"/>
          <p:nvPr/>
        </p:nvSpPr>
        <p:spPr>
          <a:xfrm>
            <a:off x="8036714" y="3314685"/>
            <a:ext cx="1017384" cy="369332"/>
          </a:xfrm>
          <a:prstGeom prst="rect">
            <a:avLst/>
          </a:prstGeom>
          <a:noFill/>
        </p:spPr>
        <p:txBody>
          <a:bodyPr wrap="square" lIns="91440" tIns="45720" rIns="91440" bIns="45720" rtlCol="0" anchor="t">
            <a:spAutoFit/>
          </a:bodyPr>
          <a:lstStyle/>
          <a:p>
            <a:r>
              <a:rPr lang="en-GB" b="1">
                <a:solidFill>
                  <a:srgbClr val="CC0099"/>
                </a:solidFill>
              </a:rPr>
              <a:t>recruit</a:t>
            </a:r>
          </a:p>
        </p:txBody>
      </p:sp>
      <p:pic>
        <p:nvPicPr>
          <p:cNvPr id="17" name="Graphic 16" descr="School boy with solid fill">
            <a:extLst>
              <a:ext uri="{FF2B5EF4-FFF2-40B4-BE49-F238E27FC236}">
                <a16:creationId xmlns:a16="http://schemas.microsoft.com/office/drawing/2014/main" id="{119052AD-4F25-1F19-66F2-20213E61E1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9425" y="561853"/>
            <a:ext cx="628436" cy="628436"/>
          </a:xfrm>
          <a:prstGeom prst="rect">
            <a:avLst/>
          </a:prstGeom>
        </p:spPr>
      </p:pic>
      <p:sp>
        <p:nvSpPr>
          <p:cNvPr id="18" name="TextBox 17">
            <a:extLst>
              <a:ext uri="{FF2B5EF4-FFF2-40B4-BE49-F238E27FC236}">
                <a16:creationId xmlns:a16="http://schemas.microsoft.com/office/drawing/2014/main" id="{29283A77-F37C-3D44-4748-9772DCE4AFF1}"/>
              </a:ext>
            </a:extLst>
          </p:cNvPr>
          <p:cNvSpPr txBox="1"/>
          <p:nvPr/>
        </p:nvSpPr>
        <p:spPr>
          <a:xfrm>
            <a:off x="10828172" y="3308585"/>
            <a:ext cx="1017384" cy="369332"/>
          </a:xfrm>
          <a:prstGeom prst="rect">
            <a:avLst/>
          </a:prstGeom>
          <a:noFill/>
        </p:spPr>
        <p:txBody>
          <a:bodyPr wrap="square" lIns="91440" tIns="45720" rIns="91440" bIns="45720" rtlCol="0" anchor="t">
            <a:spAutoFit/>
          </a:bodyPr>
          <a:lstStyle/>
          <a:p>
            <a:r>
              <a:rPr lang="en-GB" b="1">
                <a:solidFill>
                  <a:srgbClr val="CC0099"/>
                </a:solidFill>
              </a:rPr>
              <a:t>recruit</a:t>
            </a:r>
          </a:p>
        </p:txBody>
      </p:sp>
      <p:sp>
        <p:nvSpPr>
          <p:cNvPr id="20" name="TextBox 19">
            <a:extLst>
              <a:ext uri="{FF2B5EF4-FFF2-40B4-BE49-F238E27FC236}">
                <a16:creationId xmlns:a16="http://schemas.microsoft.com/office/drawing/2014/main" id="{C353B9DE-3DBF-E3CA-B795-BD143EABC654}"/>
              </a:ext>
            </a:extLst>
          </p:cNvPr>
          <p:cNvSpPr txBox="1"/>
          <p:nvPr/>
        </p:nvSpPr>
        <p:spPr>
          <a:xfrm>
            <a:off x="8079244" y="206453"/>
            <a:ext cx="3678651" cy="369332"/>
          </a:xfrm>
          <a:prstGeom prst="rect">
            <a:avLst/>
          </a:prstGeom>
          <a:noFill/>
        </p:spPr>
        <p:txBody>
          <a:bodyPr wrap="square" rtlCol="0">
            <a:spAutoFit/>
          </a:bodyPr>
          <a:lstStyle/>
          <a:p>
            <a:r>
              <a:rPr lang="en-GB" b="1">
                <a:solidFill>
                  <a:srgbClr val="00B050"/>
                </a:solidFill>
              </a:rPr>
              <a:t>Collaborative Research Project</a:t>
            </a:r>
          </a:p>
        </p:txBody>
      </p:sp>
      <p:sp>
        <p:nvSpPr>
          <p:cNvPr id="21" name="Arrow: Curved Right 20">
            <a:extLst>
              <a:ext uri="{FF2B5EF4-FFF2-40B4-BE49-F238E27FC236}">
                <a16:creationId xmlns:a16="http://schemas.microsoft.com/office/drawing/2014/main" id="{C45FFAE5-8E53-ADEA-9426-4D517FA1494A}"/>
              </a:ext>
            </a:extLst>
          </p:cNvPr>
          <p:cNvSpPr/>
          <p:nvPr/>
        </p:nvSpPr>
        <p:spPr>
          <a:xfrm>
            <a:off x="8416378" y="4366190"/>
            <a:ext cx="421083" cy="1009009"/>
          </a:xfrm>
          <a:prstGeom prst="curvedRightArrow">
            <a:avLst/>
          </a:prstGeom>
          <a:solidFill>
            <a:srgbClr val="C00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B8AD758A-AA96-B257-65ED-6B96D4384A86}"/>
              </a:ext>
            </a:extLst>
          </p:cNvPr>
          <p:cNvSpPr txBox="1"/>
          <p:nvPr/>
        </p:nvSpPr>
        <p:spPr>
          <a:xfrm>
            <a:off x="8536891" y="4637517"/>
            <a:ext cx="1891805" cy="276999"/>
          </a:xfrm>
          <a:prstGeom prst="rect">
            <a:avLst/>
          </a:prstGeom>
          <a:noFill/>
        </p:spPr>
        <p:txBody>
          <a:bodyPr wrap="square" rtlCol="0">
            <a:spAutoFit/>
          </a:bodyPr>
          <a:lstStyle/>
          <a:p>
            <a:r>
              <a:rPr lang="en-GB" sz="1200" b="1">
                <a:solidFill>
                  <a:srgbClr val="C00000"/>
                </a:solidFill>
              </a:rPr>
              <a:t>Secondment A</a:t>
            </a:r>
          </a:p>
        </p:txBody>
      </p:sp>
      <p:sp>
        <p:nvSpPr>
          <p:cNvPr id="28" name="TextBox 27">
            <a:extLst>
              <a:ext uri="{FF2B5EF4-FFF2-40B4-BE49-F238E27FC236}">
                <a16:creationId xmlns:a16="http://schemas.microsoft.com/office/drawing/2014/main" id="{B2F3A22C-F668-05DC-E030-CAE3F30CB58A}"/>
              </a:ext>
            </a:extLst>
          </p:cNvPr>
          <p:cNvSpPr txBox="1"/>
          <p:nvPr/>
        </p:nvSpPr>
        <p:spPr>
          <a:xfrm>
            <a:off x="9961400" y="4631132"/>
            <a:ext cx="1351073" cy="276999"/>
          </a:xfrm>
          <a:prstGeom prst="rect">
            <a:avLst/>
          </a:prstGeom>
          <a:solidFill>
            <a:schemeClr val="bg1"/>
          </a:solidFill>
        </p:spPr>
        <p:txBody>
          <a:bodyPr wrap="square" rtlCol="0">
            <a:spAutoFit/>
          </a:bodyPr>
          <a:lstStyle/>
          <a:p>
            <a:pPr algn="ctr"/>
            <a:r>
              <a:rPr lang="en-GB" sz="1200" b="1">
                <a:solidFill>
                  <a:srgbClr val="C00000"/>
                </a:solidFill>
              </a:rPr>
              <a:t>Secondment B</a:t>
            </a:r>
          </a:p>
        </p:txBody>
      </p:sp>
      <p:sp>
        <p:nvSpPr>
          <p:cNvPr id="24" name="Rectangle 23">
            <a:extLst>
              <a:ext uri="{FF2B5EF4-FFF2-40B4-BE49-F238E27FC236}">
                <a16:creationId xmlns:a16="http://schemas.microsoft.com/office/drawing/2014/main" id="{34CF0BEF-BAFE-2D32-05A0-10270C35F125}"/>
              </a:ext>
            </a:extLst>
          </p:cNvPr>
          <p:cNvSpPr/>
          <p:nvPr/>
        </p:nvSpPr>
        <p:spPr>
          <a:xfrm>
            <a:off x="9005228" y="5041995"/>
            <a:ext cx="2063444" cy="971489"/>
          </a:xfrm>
          <a:prstGeom prst="rect">
            <a:avLst/>
          </a:prstGeom>
          <a:solidFill>
            <a:schemeClr val="accent6"/>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lumMod val="50000"/>
                  </a:schemeClr>
                </a:solidFill>
                <a:latin typeface="Arial" panose="020B0604020202020204" pitchFamily="34" charset="0"/>
                <a:cs typeface="Arial" panose="020B0604020202020204" pitchFamily="34" charset="0"/>
              </a:rPr>
              <a:t>Associated Partner </a:t>
            </a:r>
            <a:br>
              <a:rPr lang="en-GB" b="1">
                <a:solidFill>
                  <a:schemeClr val="tx1">
                    <a:lumMod val="50000"/>
                  </a:schemeClr>
                </a:solidFill>
                <a:latin typeface="Arial" panose="020B0604020202020204" pitchFamily="34" charset="0"/>
                <a:cs typeface="Arial" panose="020B0604020202020204" pitchFamily="34" charset="0"/>
              </a:rPr>
            </a:br>
            <a:r>
              <a:rPr lang="en-GB" sz="1200" b="1">
                <a:solidFill>
                  <a:schemeClr val="tx1">
                    <a:lumMod val="50000"/>
                  </a:schemeClr>
                </a:solidFill>
                <a:latin typeface="Arial" panose="020B0604020202020204" pitchFamily="34" charset="0"/>
                <a:cs typeface="Arial" panose="020B0604020202020204" pitchFamily="34" charset="0"/>
              </a:rPr>
              <a:t>(anywhere in the world, any sector)</a:t>
            </a:r>
            <a:endParaRPr lang="en-GB" b="1">
              <a:solidFill>
                <a:schemeClr val="tx1">
                  <a:lumMod val="50000"/>
                </a:schemeClr>
              </a:solidFill>
              <a:latin typeface="Arial" panose="020B0604020202020204" pitchFamily="34" charset="0"/>
              <a:cs typeface="Arial" panose="020B0604020202020204" pitchFamily="34" charset="0"/>
            </a:endParaRPr>
          </a:p>
        </p:txBody>
      </p:sp>
      <p:sp>
        <p:nvSpPr>
          <p:cNvPr id="26" name="Arrow: Curved Left 25">
            <a:extLst>
              <a:ext uri="{FF2B5EF4-FFF2-40B4-BE49-F238E27FC236}">
                <a16:creationId xmlns:a16="http://schemas.microsoft.com/office/drawing/2014/main" id="{CB2E5ACB-8B75-A1A4-C87C-338FF3FF9000}"/>
              </a:ext>
            </a:extLst>
          </p:cNvPr>
          <p:cNvSpPr/>
          <p:nvPr/>
        </p:nvSpPr>
        <p:spPr>
          <a:xfrm>
            <a:off x="11165213" y="4330264"/>
            <a:ext cx="506398" cy="1009009"/>
          </a:xfrm>
          <a:prstGeom prst="curved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Picture 13" descr="A table with blue check marks&#10;&#10;AI-generated content may be incorrect.">
            <a:extLst>
              <a:ext uri="{FF2B5EF4-FFF2-40B4-BE49-F238E27FC236}">
                <a16:creationId xmlns:a16="http://schemas.microsoft.com/office/drawing/2014/main" id="{BF1DE821-6B10-3312-AFA8-7323D02E96A0}"/>
              </a:ext>
            </a:extLst>
          </p:cNvPr>
          <p:cNvPicPr>
            <a:picLocks noChangeAspect="1"/>
          </p:cNvPicPr>
          <p:nvPr/>
        </p:nvPicPr>
        <p:blipFill>
          <a:blip r:embed="rId9"/>
          <a:stretch>
            <a:fillRect/>
          </a:stretch>
        </p:blipFill>
        <p:spPr>
          <a:xfrm>
            <a:off x="306555" y="1030203"/>
            <a:ext cx="7778918" cy="4266198"/>
          </a:xfrm>
          <a:prstGeom prst="rect">
            <a:avLst/>
          </a:prstGeom>
          <a:ln>
            <a:noFill/>
          </a:ln>
        </p:spPr>
      </p:pic>
    </p:spTree>
    <p:extLst>
      <p:ext uri="{BB962C8B-B14F-4D97-AF65-F5344CB8AC3E}">
        <p14:creationId xmlns:p14="http://schemas.microsoft.com/office/powerpoint/2010/main" val="278643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62E8-71EB-F9A0-CD0F-819940216F2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DB81306-83D5-2608-3550-CD1AF67A3F87}"/>
              </a:ext>
            </a:extLst>
          </p:cNvPr>
          <p:cNvSpPr txBox="1">
            <a:spLocks/>
          </p:cNvSpPr>
          <p:nvPr/>
        </p:nvSpPr>
        <p:spPr>
          <a:xfrm>
            <a:off x="133548" y="151869"/>
            <a:ext cx="6770682" cy="71366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latin typeface="Arial"/>
                <a:cs typeface="Arial"/>
              </a:rPr>
              <a:t>MSCA DN – the Consortium  </a:t>
            </a:r>
            <a:endParaRPr lang="en-US">
              <a:latin typeface="Arial"/>
              <a:cs typeface="Arial"/>
            </a:endParaRPr>
          </a:p>
        </p:txBody>
      </p:sp>
      <p:sp>
        <p:nvSpPr>
          <p:cNvPr id="8" name="Content Placeholder 3">
            <a:extLst>
              <a:ext uri="{FF2B5EF4-FFF2-40B4-BE49-F238E27FC236}">
                <a16:creationId xmlns:a16="http://schemas.microsoft.com/office/drawing/2014/main" id="{E7FE2E71-907B-3DDF-8F96-A72F1E933810}"/>
              </a:ext>
            </a:extLst>
          </p:cNvPr>
          <p:cNvSpPr txBox="1">
            <a:spLocks/>
          </p:cNvSpPr>
          <p:nvPr/>
        </p:nvSpPr>
        <p:spPr>
          <a:xfrm>
            <a:off x="519535" y="1185045"/>
            <a:ext cx="11244777" cy="53951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2000">
              <a:latin typeface="+mj-lt"/>
            </a:endParaRPr>
          </a:p>
        </p:txBody>
      </p:sp>
      <p:sp>
        <p:nvSpPr>
          <p:cNvPr id="27" name="TextBox 26">
            <a:extLst>
              <a:ext uri="{FF2B5EF4-FFF2-40B4-BE49-F238E27FC236}">
                <a16:creationId xmlns:a16="http://schemas.microsoft.com/office/drawing/2014/main" id="{5CE475E7-AAD9-0200-0145-13AFD5815325}"/>
              </a:ext>
            </a:extLst>
          </p:cNvPr>
          <p:cNvSpPr txBox="1"/>
          <p:nvPr/>
        </p:nvSpPr>
        <p:spPr>
          <a:xfrm>
            <a:off x="7543635" y="6160249"/>
            <a:ext cx="4457137" cy="369332"/>
          </a:xfrm>
          <a:prstGeom prst="rect">
            <a:avLst/>
          </a:prstGeom>
          <a:noFill/>
        </p:spPr>
        <p:txBody>
          <a:bodyPr wrap="square" lIns="91440" tIns="45720" rIns="91440" bIns="45720" anchor="t">
            <a:spAutoFit/>
          </a:bodyPr>
          <a:lstStyle/>
          <a:p>
            <a:r>
              <a:rPr lang="en-GB">
                <a:ea typeface="+mn-lt"/>
                <a:cs typeface="+mn-lt"/>
                <a:hlinkClick r:id="rId3"/>
              </a:rPr>
              <a:t>MSCA Work Programme 2023-2025</a:t>
            </a:r>
            <a:endParaRPr lang="en-US"/>
          </a:p>
        </p:txBody>
      </p:sp>
      <p:graphicFrame>
        <p:nvGraphicFramePr>
          <p:cNvPr id="36" name="Diagram 35">
            <a:extLst>
              <a:ext uri="{FF2B5EF4-FFF2-40B4-BE49-F238E27FC236}">
                <a16:creationId xmlns:a16="http://schemas.microsoft.com/office/drawing/2014/main" id="{BF41CB3C-5D82-E958-32AF-031CAE0433A8}"/>
              </a:ext>
            </a:extLst>
          </p:cNvPr>
          <p:cNvGraphicFramePr/>
          <p:nvPr>
            <p:extLst>
              <p:ext uri="{D42A27DB-BD31-4B8C-83A1-F6EECF244321}">
                <p14:modId xmlns:p14="http://schemas.microsoft.com/office/powerpoint/2010/main" val="3146453926"/>
              </p:ext>
            </p:extLst>
          </p:nvPr>
        </p:nvGraphicFramePr>
        <p:xfrm>
          <a:off x="427688" y="1189893"/>
          <a:ext cx="11336624" cy="4372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711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F6D59-57AC-3121-2367-B924984B8CDB}"/>
              </a:ext>
            </a:extLst>
          </p:cNvPr>
          <p:cNvSpPr>
            <a:spLocks noGrp="1"/>
          </p:cNvSpPr>
          <p:nvPr>
            <p:ph type="body" sz="quarter" idx="11"/>
          </p:nvPr>
        </p:nvSpPr>
        <p:spPr>
          <a:xfrm>
            <a:off x="321326" y="328072"/>
            <a:ext cx="5706036" cy="721286"/>
          </a:xfrm>
        </p:spPr>
        <p:txBody>
          <a:bodyPr vert="horz" lIns="91440" tIns="45720" rIns="91440" bIns="45720" rtlCol="0" anchor="t">
            <a:normAutofit/>
          </a:bodyPr>
          <a:lstStyle/>
          <a:p>
            <a:r>
              <a:rPr lang="en-GB" sz="3500" dirty="0"/>
              <a:t>Three Types of Networks</a:t>
            </a:r>
            <a:endParaRPr lang="en-US" dirty="0"/>
          </a:p>
        </p:txBody>
      </p:sp>
      <p:graphicFrame>
        <p:nvGraphicFramePr>
          <p:cNvPr id="4" name="Diagram 3">
            <a:extLst>
              <a:ext uri="{FF2B5EF4-FFF2-40B4-BE49-F238E27FC236}">
                <a16:creationId xmlns:a16="http://schemas.microsoft.com/office/drawing/2014/main" id="{5C6B059F-B973-2DA9-B38A-44E867F2BF72}"/>
              </a:ext>
            </a:extLst>
          </p:cNvPr>
          <p:cNvGraphicFramePr>
            <a:graphicFrameLocks noChangeAspect="1"/>
          </p:cNvGraphicFramePr>
          <p:nvPr>
            <p:extLst>
              <p:ext uri="{D42A27DB-BD31-4B8C-83A1-F6EECF244321}">
                <p14:modId xmlns:p14="http://schemas.microsoft.com/office/powerpoint/2010/main" val="1229687254"/>
              </p:ext>
            </p:extLst>
          </p:nvPr>
        </p:nvGraphicFramePr>
        <p:xfrm>
          <a:off x="321326" y="1049358"/>
          <a:ext cx="11547876" cy="4985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0025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0" y="-265301"/>
            <a:ext cx="9581883"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pPr>
              <a:spcAft>
                <a:spcPts val="600"/>
              </a:spcAft>
            </a:pPr>
            <a:r>
              <a:rPr lang="en-US">
                <a:solidFill>
                  <a:schemeClr val="tx2"/>
                </a:solidFill>
                <a:latin typeface="+mj-lt"/>
                <a:cs typeface="+mj-cs"/>
              </a:rPr>
              <a:t>“Training through Research” examples</a:t>
            </a:r>
          </a:p>
        </p:txBody>
      </p:sp>
      <p:sp>
        <p:nvSpPr>
          <p:cNvPr id="6" name="TextBox 5">
            <a:extLst>
              <a:ext uri="{FF2B5EF4-FFF2-40B4-BE49-F238E27FC236}">
                <a16:creationId xmlns:a16="http://schemas.microsoft.com/office/drawing/2014/main" id="{A936B10F-335F-EB06-5D3D-C6561C0DE6BA}"/>
              </a:ext>
            </a:extLst>
          </p:cNvPr>
          <p:cNvSpPr txBox="1"/>
          <p:nvPr/>
        </p:nvSpPr>
        <p:spPr>
          <a:xfrm>
            <a:off x="423096" y="3890392"/>
            <a:ext cx="3189870" cy="1338828"/>
          </a:xfrm>
          <a:prstGeom prst="rect">
            <a:avLst/>
          </a:prstGeom>
          <a:noFill/>
        </p:spPr>
        <p:txBody>
          <a:bodyPr wrap="square">
            <a:spAutoFit/>
          </a:bodyPr>
          <a:lstStyle/>
          <a:p>
            <a:pPr marL="0" indent="0">
              <a:spcAft>
                <a:spcPts val="600"/>
              </a:spcAft>
              <a:buNone/>
            </a:pPr>
            <a:r>
              <a:rPr lang="en-GB" b="1">
                <a:latin typeface="+mn-lt"/>
              </a:rPr>
              <a:t>Dissemination activities</a:t>
            </a:r>
          </a:p>
          <a:p>
            <a:pPr marL="285750" indent="-285750">
              <a:spcAft>
                <a:spcPts val="600"/>
              </a:spcAft>
              <a:buFont typeface="Wingdings" panose="05000000000000000000" pitchFamily="2" charset="2"/>
              <a:buChar char="ü"/>
            </a:pPr>
            <a:r>
              <a:rPr lang="en-GB" sz="1600" b="1">
                <a:solidFill>
                  <a:schemeClr val="accent3"/>
                </a:solidFill>
                <a:latin typeface="+mn-lt"/>
              </a:rPr>
              <a:t>Social media</a:t>
            </a:r>
          </a:p>
          <a:p>
            <a:pPr marL="285750" indent="-285750">
              <a:spcAft>
                <a:spcPts val="600"/>
              </a:spcAft>
              <a:buFont typeface="Wingdings" panose="05000000000000000000" pitchFamily="2" charset="2"/>
              <a:buChar char="ü"/>
            </a:pPr>
            <a:r>
              <a:rPr lang="en-GB" sz="1600" b="1">
                <a:solidFill>
                  <a:schemeClr val="accent4"/>
                </a:solidFill>
                <a:latin typeface="+mn-lt"/>
              </a:rPr>
              <a:t>Final conference </a:t>
            </a:r>
          </a:p>
          <a:p>
            <a:pPr marL="285750" indent="-285750">
              <a:spcAft>
                <a:spcPts val="600"/>
              </a:spcAft>
              <a:buFont typeface="Wingdings" panose="05000000000000000000" pitchFamily="2" charset="2"/>
              <a:buChar char="ü"/>
            </a:pPr>
            <a:r>
              <a:rPr lang="en-GB" sz="1600" b="1">
                <a:solidFill>
                  <a:schemeClr val="accent2"/>
                </a:solidFill>
                <a:latin typeface="+mn-lt"/>
              </a:rPr>
              <a:t>Public engagement</a:t>
            </a:r>
          </a:p>
        </p:txBody>
      </p:sp>
      <p:sp>
        <p:nvSpPr>
          <p:cNvPr id="23" name="TextBox 22">
            <a:extLst>
              <a:ext uri="{FF2B5EF4-FFF2-40B4-BE49-F238E27FC236}">
                <a16:creationId xmlns:a16="http://schemas.microsoft.com/office/drawing/2014/main" id="{766AFF5F-5442-2FE5-9F99-7F32F0A1C757}"/>
              </a:ext>
            </a:extLst>
          </p:cNvPr>
          <p:cNvSpPr txBox="1"/>
          <p:nvPr/>
        </p:nvSpPr>
        <p:spPr>
          <a:xfrm>
            <a:off x="3975559" y="4681657"/>
            <a:ext cx="6097554" cy="1661993"/>
          </a:xfrm>
          <a:prstGeom prst="rect">
            <a:avLst/>
          </a:prstGeom>
          <a:noFill/>
        </p:spPr>
        <p:txBody>
          <a:bodyPr wrap="square">
            <a:spAutoFit/>
          </a:bodyPr>
          <a:lstStyle/>
          <a:p>
            <a:pPr marL="0" indent="0">
              <a:spcAft>
                <a:spcPts val="600"/>
              </a:spcAft>
              <a:buNone/>
            </a:pPr>
            <a:r>
              <a:rPr lang="en-GB" b="1">
                <a:latin typeface="+mn-lt"/>
              </a:rPr>
              <a:t>Exposure to the non-academic sector</a:t>
            </a:r>
          </a:p>
          <a:p>
            <a:pPr>
              <a:spcAft>
                <a:spcPts val="600"/>
              </a:spcAft>
              <a:buFont typeface="Wingdings" panose="05000000000000000000" pitchFamily="2" charset="2"/>
              <a:buChar char="ü"/>
            </a:pPr>
            <a:r>
              <a:rPr lang="en-GB" sz="1600" b="1">
                <a:solidFill>
                  <a:schemeClr val="tx2"/>
                </a:solidFill>
                <a:latin typeface="+mn-lt"/>
              </a:rPr>
              <a:t>Secondments</a:t>
            </a:r>
          </a:p>
          <a:p>
            <a:pPr>
              <a:spcAft>
                <a:spcPts val="600"/>
              </a:spcAft>
              <a:buFont typeface="Wingdings" panose="05000000000000000000" pitchFamily="2" charset="2"/>
              <a:buChar char="ü"/>
            </a:pPr>
            <a:r>
              <a:rPr lang="en-GB" sz="1600" b="1">
                <a:solidFill>
                  <a:schemeClr val="accent5"/>
                </a:solidFill>
                <a:latin typeface="+mn-lt"/>
              </a:rPr>
              <a:t>Placements</a:t>
            </a:r>
          </a:p>
          <a:p>
            <a:pPr>
              <a:spcAft>
                <a:spcPts val="600"/>
              </a:spcAft>
              <a:buFont typeface="Wingdings" panose="05000000000000000000" pitchFamily="2" charset="2"/>
              <a:buChar char="ü"/>
            </a:pPr>
            <a:r>
              <a:rPr lang="en-GB" sz="1600" b="1">
                <a:solidFill>
                  <a:schemeClr val="accent1"/>
                </a:solidFill>
                <a:latin typeface="+mn-lt"/>
              </a:rPr>
              <a:t>Industry visits</a:t>
            </a:r>
          </a:p>
          <a:p>
            <a:pPr>
              <a:spcAft>
                <a:spcPts val="600"/>
              </a:spcAft>
              <a:buFont typeface="Wingdings" panose="05000000000000000000" pitchFamily="2" charset="2"/>
              <a:buChar char="ü"/>
            </a:pPr>
            <a:r>
              <a:rPr lang="en-GB" sz="1600" b="1">
                <a:solidFill>
                  <a:schemeClr val="accent3"/>
                </a:solidFill>
              </a:rPr>
              <a:t>Research and Innovation Projects</a:t>
            </a:r>
            <a:endParaRPr lang="en-GB" sz="1600" b="1">
              <a:solidFill>
                <a:schemeClr val="accent3"/>
              </a:solidFill>
              <a:latin typeface="+mn-lt"/>
            </a:endParaRPr>
          </a:p>
        </p:txBody>
      </p:sp>
      <p:sp>
        <p:nvSpPr>
          <p:cNvPr id="24" name="TextBox 23">
            <a:extLst>
              <a:ext uri="{FF2B5EF4-FFF2-40B4-BE49-F238E27FC236}">
                <a16:creationId xmlns:a16="http://schemas.microsoft.com/office/drawing/2014/main" id="{C47D567F-3446-6D26-9C8C-40BFCBAEE1B5}"/>
              </a:ext>
            </a:extLst>
          </p:cNvPr>
          <p:cNvSpPr txBox="1"/>
          <p:nvPr/>
        </p:nvSpPr>
        <p:spPr>
          <a:xfrm>
            <a:off x="5623918" y="1948624"/>
            <a:ext cx="2693153" cy="1661993"/>
          </a:xfrm>
          <a:prstGeom prst="rect">
            <a:avLst/>
          </a:prstGeom>
          <a:noFill/>
        </p:spPr>
        <p:txBody>
          <a:bodyPr wrap="square">
            <a:spAutoFit/>
          </a:bodyPr>
          <a:lstStyle/>
          <a:p>
            <a:pPr marL="0" indent="0">
              <a:spcAft>
                <a:spcPts val="600"/>
              </a:spcAft>
              <a:buNone/>
            </a:pPr>
            <a:r>
              <a:rPr lang="en-GB" b="1"/>
              <a:t>N</a:t>
            </a:r>
            <a:r>
              <a:rPr lang="en-GB" b="1">
                <a:latin typeface="+mn-lt"/>
              </a:rPr>
              <a:t>etworking events</a:t>
            </a:r>
            <a:endParaRPr lang="en-GB">
              <a:latin typeface="+mn-lt"/>
            </a:endParaRPr>
          </a:p>
          <a:p>
            <a:pPr marL="285750" indent="-285750">
              <a:spcAft>
                <a:spcPts val="600"/>
              </a:spcAft>
              <a:buFont typeface="Wingdings" panose="05000000000000000000" pitchFamily="2" charset="2"/>
              <a:buChar char="ü"/>
            </a:pPr>
            <a:r>
              <a:rPr lang="en-GB" sz="1600" b="1">
                <a:solidFill>
                  <a:schemeClr val="accent3"/>
                </a:solidFill>
                <a:latin typeface="+mn-lt"/>
              </a:rPr>
              <a:t>Conferences</a:t>
            </a:r>
          </a:p>
          <a:p>
            <a:pPr marL="285750" indent="-285750">
              <a:spcAft>
                <a:spcPts val="600"/>
              </a:spcAft>
              <a:buFont typeface="Wingdings" panose="05000000000000000000" pitchFamily="2" charset="2"/>
              <a:buChar char="ü"/>
            </a:pPr>
            <a:r>
              <a:rPr lang="en-GB" sz="1600" b="1">
                <a:solidFill>
                  <a:schemeClr val="accent4"/>
                </a:solidFill>
                <a:latin typeface="+mn-lt"/>
              </a:rPr>
              <a:t>Workshops</a:t>
            </a:r>
          </a:p>
          <a:p>
            <a:pPr marL="285750" indent="-285750">
              <a:spcAft>
                <a:spcPts val="600"/>
              </a:spcAft>
              <a:buFont typeface="Wingdings" panose="05000000000000000000" pitchFamily="2" charset="2"/>
              <a:buChar char="ü"/>
            </a:pPr>
            <a:r>
              <a:rPr lang="en-GB" sz="1600" b="1">
                <a:solidFill>
                  <a:schemeClr val="accent2"/>
                </a:solidFill>
                <a:latin typeface="+mn-lt"/>
              </a:rPr>
              <a:t>Roundtables</a:t>
            </a:r>
          </a:p>
          <a:p>
            <a:pPr marL="285750" indent="-285750">
              <a:spcAft>
                <a:spcPts val="600"/>
              </a:spcAft>
              <a:buFont typeface="Wingdings" panose="05000000000000000000" pitchFamily="2" charset="2"/>
              <a:buChar char="ü"/>
            </a:pPr>
            <a:r>
              <a:rPr lang="en-GB" sz="1600" b="1">
                <a:solidFill>
                  <a:schemeClr val="tx2"/>
                </a:solidFill>
              </a:rPr>
              <a:t>Webinars</a:t>
            </a:r>
            <a:endParaRPr lang="en-GB" sz="1600" b="1">
              <a:solidFill>
                <a:schemeClr val="tx2"/>
              </a:solidFill>
              <a:latin typeface="+mn-lt"/>
            </a:endParaRPr>
          </a:p>
        </p:txBody>
      </p:sp>
      <p:pic>
        <p:nvPicPr>
          <p:cNvPr id="2" name="Picture 25">
            <a:extLst>
              <a:ext uri="{FF2B5EF4-FFF2-40B4-BE49-F238E27FC236}">
                <a16:creationId xmlns:a16="http://schemas.microsoft.com/office/drawing/2014/main" id="{421D380D-58D7-329A-BD7C-932900785F93}"/>
              </a:ext>
            </a:extLst>
          </p:cNvPr>
          <p:cNvPicPr>
            <a:picLocks noChangeAspect="1"/>
          </p:cNvPicPr>
          <p:nvPr/>
        </p:nvPicPr>
        <p:blipFill rotWithShape="1">
          <a:blip r:embed="rId3"/>
          <a:srcRect l="39679" r="16520" b="-1"/>
          <a:stretch/>
        </p:blipFill>
        <p:spPr>
          <a:xfrm>
            <a:off x="8863321"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TextBox 3">
            <a:extLst>
              <a:ext uri="{FF2B5EF4-FFF2-40B4-BE49-F238E27FC236}">
                <a16:creationId xmlns:a16="http://schemas.microsoft.com/office/drawing/2014/main" id="{BF00C9BC-4E0D-F056-FF5B-35D68DB4EAE2}"/>
              </a:ext>
            </a:extLst>
          </p:cNvPr>
          <p:cNvSpPr txBox="1"/>
          <p:nvPr/>
        </p:nvSpPr>
        <p:spPr>
          <a:xfrm>
            <a:off x="1080627" y="1176737"/>
            <a:ext cx="3591930" cy="2433880"/>
          </a:xfrm>
          <a:prstGeom prst="rect">
            <a:avLst/>
          </a:prstGeom>
        </p:spPr>
        <p:txBody>
          <a:bodyPr vert="horz" lIns="91440" tIns="45720" rIns="91440" bIns="45720" rtlCol="0" anchor="t">
            <a:normAutofit/>
          </a:bodyPr>
          <a:lstStyle/>
          <a:p>
            <a:pPr>
              <a:lnSpc>
                <a:spcPct val="90000"/>
              </a:lnSpc>
              <a:spcAft>
                <a:spcPts val="600"/>
              </a:spcAft>
            </a:pPr>
            <a:r>
              <a:rPr lang="en-US" b="1"/>
              <a:t>Transferable skills training</a:t>
            </a:r>
          </a:p>
          <a:p>
            <a:pPr marL="400050" indent="-342900">
              <a:lnSpc>
                <a:spcPct val="90000"/>
              </a:lnSpc>
              <a:spcAft>
                <a:spcPts val="600"/>
              </a:spcAft>
              <a:buFont typeface="Wingdings" panose="05000000000000000000" pitchFamily="2" charset="2"/>
              <a:buChar char="ü"/>
            </a:pPr>
            <a:r>
              <a:rPr lang="en-US" sz="1600" b="1">
                <a:solidFill>
                  <a:schemeClr val="tx2"/>
                </a:solidFill>
              </a:rPr>
              <a:t>Communication</a:t>
            </a:r>
          </a:p>
          <a:p>
            <a:pPr marL="400050" indent="-342900">
              <a:lnSpc>
                <a:spcPct val="90000"/>
              </a:lnSpc>
              <a:spcAft>
                <a:spcPts val="600"/>
              </a:spcAft>
              <a:buFont typeface="Wingdings" panose="05000000000000000000" pitchFamily="2" charset="2"/>
              <a:buChar char="ü"/>
            </a:pPr>
            <a:r>
              <a:rPr lang="en-US" sz="1600" b="1">
                <a:solidFill>
                  <a:schemeClr val="accent3"/>
                </a:solidFill>
              </a:rPr>
              <a:t>Research management</a:t>
            </a:r>
          </a:p>
          <a:p>
            <a:pPr marL="400050" indent="-342900">
              <a:lnSpc>
                <a:spcPct val="90000"/>
              </a:lnSpc>
              <a:spcAft>
                <a:spcPts val="600"/>
              </a:spcAft>
              <a:buFont typeface="Wingdings" panose="05000000000000000000" pitchFamily="2" charset="2"/>
              <a:buChar char="ü"/>
            </a:pPr>
            <a:r>
              <a:rPr lang="en-US" sz="1600" b="1">
                <a:solidFill>
                  <a:schemeClr val="accent4"/>
                </a:solidFill>
              </a:rPr>
              <a:t>Societal outreach </a:t>
            </a:r>
          </a:p>
          <a:p>
            <a:pPr marL="400050" indent="-342900">
              <a:lnSpc>
                <a:spcPct val="90000"/>
              </a:lnSpc>
              <a:spcAft>
                <a:spcPts val="600"/>
              </a:spcAft>
              <a:buFont typeface="Wingdings" panose="05000000000000000000" pitchFamily="2" charset="2"/>
              <a:buChar char="ü"/>
            </a:pPr>
            <a:r>
              <a:rPr lang="en-US" sz="1600" b="1">
                <a:solidFill>
                  <a:schemeClr val="accent5"/>
                </a:solidFill>
              </a:rPr>
              <a:t>Entrepreneurship</a:t>
            </a:r>
          </a:p>
          <a:p>
            <a:pPr marL="400050" indent="-342900">
              <a:lnSpc>
                <a:spcPct val="90000"/>
              </a:lnSpc>
              <a:spcAft>
                <a:spcPts val="600"/>
              </a:spcAft>
              <a:buFont typeface="Wingdings" panose="05000000000000000000" pitchFamily="2" charset="2"/>
              <a:buChar char="ü"/>
            </a:pPr>
            <a:r>
              <a:rPr lang="en-US" sz="1600" b="1">
                <a:solidFill>
                  <a:schemeClr val="accent1"/>
                </a:solidFill>
              </a:rPr>
              <a:t>IPR, Open Science</a:t>
            </a:r>
          </a:p>
          <a:p>
            <a:pPr marL="400050" indent="-342900">
              <a:lnSpc>
                <a:spcPct val="90000"/>
              </a:lnSpc>
              <a:spcAft>
                <a:spcPts val="600"/>
              </a:spcAft>
              <a:buFont typeface="Wingdings" panose="05000000000000000000" pitchFamily="2" charset="2"/>
              <a:buChar char="ü"/>
            </a:pPr>
            <a:r>
              <a:rPr lang="en-US" sz="1600" b="1">
                <a:solidFill>
                  <a:schemeClr val="accent2"/>
                </a:solidFill>
              </a:rPr>
              <a:t>Gender mainstreaming</a:t>
            </a:r>
          </a:p>
        </p:txBody>
      </p:sp>
    </p:spTree>
    <p:extLst>
      <p:ext uri="{BB962C8B-B14F-4D97-AF65-F5344CB8AC3E}">
        <p14:creationId xmlns:p14="http://schemas.microsoft.com/office/powerpoint/2010/main" val="359679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357670" y="274430"/>
            <a:ext cx="11406203"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A Successful MSCA Doctoral Network …. </a:t>
            </a:r>
            <a:endParaRPr lang="en-US"/>
          </a:p>
        </p:txBody>
      </p:sp>
      <p:sp>
        <p:nvSpPr>
          <p:cNvPr id="22" name="Content Placeholder 1">
            <a:extLst>
              <a:ext uri="{FF2B5EF4-FFF2-40B4-BE49-F238E27FC236}">
                <a16:creationId xmlns:a16="http://schemas.microsoft.com/office/drawing/2014/main" id="{746F0A99-C331-4453-BDF7-7C7B724FD368}"/>
              </a:ext>
            </a:extLst>
          </p:cNvPr>
          <p:cNvSpPr txBox="1">
            <a:spLocks/>
          </p:cNvSpPr>
          <p:nvPr/>
        </p:nvSpPr>
        <p:spPr>
          <a:xfrm>
            <a:off x="1688841" y="919460"/>
            <a:ext cx="10328987" cy="4595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i="1">
                <a:solidFill>
                  <a:srgbClr val="CC0099"/>
                </a:solidFill>
                <a:latin typeface="+mn-lt"/>
                <a:cs typeface="Arial"/>
              </a:rPr>
              <a:t>…is more than just a research project – needs to include training aspects!</a:t>
            </a:r>
          </a:p>
        </p:txBody>
      </p:sp>
      <p:graphicFrame>
        <p:nvGraphicFramePr>
          <p:cNvPr id="26" name="Diagram 25">
            <a:extLst>
              <a:ext uri="{FF2B5EF4-FFF2-40B4-BE49-F238E27FC236}">
                <a16:creationId xmlns:a16="http://schemas.microsoft.com/office/drawing/2014/main" id="{671322C7-23C4-444D-B57C-10F96B12DE1B}"/>
              </a:ext>
            </a:extLst>
          </p:cNvPr>
          <p:cNvGraphicFramePr/>
          <p:nvPr>
            <p:extLst>
              <p:ext uri="{D42A27DB-BD31-4B8C-83A1-F6EECF244321}">
                <p14:modId xmlns:p14="http://schemas.microsoft.com/office/powerpoint/2010/main" val="1947690061"/>
              </p:ext>
            </p:extLst>
          </p:nvPr>
        </p:nvGraphicFramePr>
        <p:xfrm>
          <a:off x="4974881" y="1511559"/>
          <a:ext cx="7145583" cy="418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E25B0AB0-E09B-4995-8D87-36D45D9E9457}"/>
              </a:ext>
            </a:extLst>
          </p:cNvPr>
          <p:cNvGraphicFramePr/>
          <p:nvPr>
            <p:extLst>
              <p:ext uri="{D42A27DB-BD31-4B8C-83A1-F6EECF244321}">
                <p14:modId xmlns:p14="http://schemas.microsoft.com/office/powerpoint/2010/main" val="1504763063"/>
              </p:ext>
            </p:extLst>
          </p:nvPr>
        </p:nvGraphicFramePr>
        <p:xfrm>
          <a:off x="266150" y="1712930"/>
          <a:ext cx="5537492" cy="34282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0130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F2147-AD58-4E2A-9567-EDDCD1FE1F4D}"/>
              </a:ext>
            </a:extLst>
          </p:cNvPr>
          <p:cNvSpPr>
            <a:spLocks noGrp="1"/>
          </p:cNvSpPr>
          <p:nvPr>
            <p:ph type="body" sz="quarter" idx="13"/>
          </p:nvPr>
        </p:nvSpPr>
        <p:spPr>
          <a:xfrm>
            <a:off x="389963" y="1373412"/>
            <a:ext cx="11406446" cy="2607305"/>
          </a:xfrm>
        </p:spPr>
        <p:txBody>
          <a:bodyPr vert="horz" lIns="91440" tIns="45720" rIns="91440" bIns="45720" rtlCol="0" anchor="t">
            <a:normAutofit/>
          </a:bodyPr>
          <a:lstStyle/>
          <a:p>
            <a:pPr marL="285750" indent="-285750">
              <a:buFont typeface="Arial" panose="020B0604020202020204" pitchFamily="34" charset="0"/>
              <a:buChar char="•"/>
            </a:pPr>
            <a:r>
              <a:rPr lang="en-GB" sz="1600">
                <a:solidFill>
                  <a:schemeClr val="accent5">
                    <a:lumMod val="49000"/>
                  </a:schemeClr>
                </a:solidFill>
                <a:latin typeface="Arial"/>
                <a:cs typeface="Arial"/>
              </a:rPr>
              <a:t>Supported researchers must be a doctoral candidate (i.e. </a:t>
            </a:r>
            <a:r>
              <a:rPr lang="en-GB" sz="1600" b="1">
                <a:solidFill>
                  <a:schemeClr val="accent5">
                    <a:lumMod val="49000"/>
                  </a:schemeClr>
                </a:solidFill>
                <a:latin typeface="Arial"/>
                <a:cs typeface="Arial"/>
              </a:rPr>
              <a:t>not already in possession of a doctoral degree </a:t>
            </a:r>
            <a:r>
              <a:rPr lang="en-GB" sz="1600">
                <a:solidFill>
                  <a:schemeClr val="accent5">
                    <a:lumMod val="49000"/>
                  </a:schemeClr>
                </a:solidFill>
                <a:latin typeface="Arial"/>
                <a:cs typeface="Arial"/>
              </a:rPr>
              <a:t>at the date of the recruitment). </a:t>
            </a:r>
          </a:p>
          <a:p>
            <a:pPr marL="285750" indent="-285750">
              <a:buFont typeface="Arial" panose="020B0604020202020204" pitchFamily="34" charset="0"/>
              <a:buChar char="•"/>
            </a:pPr>
            <a:r>
              <a:rPr lang="en-GB" sz="1600">
                <a:solidFill>
                  <a:schemeClr val="accent5">
                    <a:lumMod val="49000"/>
                  </a:schemeClr>
                </a:solidFill>
                <a:latin typeface="Arial"/>
                <a:cs typeface="Arial"/>
              </a:rPr>
              <a:t>ESR </a:t>
            </a:r>
            <a:r>
              <a:rPr lang="en-GB" sz="1600" b="1">
                <a:solidFill>
                  <a:schemeClr val="accent5">
                    <a:lumMod val="49000"/>
                  </a:schemeClr>
                </a:solidFill>
                <a:latin typeface="Arial"/>
                <a:cs typeface="Arial"/>
              </a:rPr>
              <a:t>must be recruited and enrolled in a doctoral programme </a:t>
            </a:r>
            <a:r>
              <a:rPr lang="en-GB" sz="1600">
                <a:solidFill>
                  <a:schemeClr val="accent5">
                    <a:lumMod val="49000"/>
                  </a:schemeClr>
                </a:solidFill>
                <a:latin typeface="Arial"/>
                <a:cs typeface="Arial"/>
              </a:rPr>
              <a:t>leading to the award of a doctoral degree in at least one EU Member State or Horizon Europe Associated Country</a:t>
            </a:r>
          </a:p>
          <a:p>
            <a:pPr marL="285750" indent="-285750">
              <a:buFont typeface="Arial" panose="020B0604020202020204" pitchFamily="34" charset="0"/>
              <a:buChar char="•"/>
            </a:pPr>
            <a:r>
              <a:rPr lang="en-GB" sz="1600">
                <a:solidFill>
                  <a:schemeClr val="accent5">
                    <a:lumMod val="49000"/>
                  </a:schemeClr>
                </a:solidFill>
                <a:latin typeface="Arial"/>
                <a:cs typeface="Arial"/>
              </a:rPr>
              <a:t>Industrial Doctorates - </a:t>
            </a:r>
            <a:r>
              <a:rPr lang="en-GB" sz="1600" b="1">
                <a:solidFill>
                  <a:schemeClr val="accent5">
                    <a:lumMod val="49000"/>
                  </a:schemeClr>
                </a:solidFill>
                <a:latin typeface="Arial"/>
                <a:cs typeface="Arial"/>
              </a:rPr>
              <a:t>ESR must spend minimum 50% of fellowship at non-academic partner</a:t>
            </a:r>
          </a:p>
          <a:p>
            <a:pPr marL="285750" indent="-285750">
              <a:buChar char="•"/>
            </a:pPr>
            <a:r>
              <a:rPr lang="en-GB" sz="1600">
                <a:solidFill>
                  <a:schemeClr val="accent5">
                    <a:lumMod val="49000"/>
                  </a:schemeClr>
                </a:solidFill>
                <a:latin typeface="Arial"/>
                <a:cs typeface="Arial"/>
              </a:rPr>
              <a:t>Recruited researchers can be of </a:t>
            </a:r>
            <a:r>
              <a:rPr lang="en-GB" sz="1600" b="1">
                <a:solidFill>
                  <a:schemeClr val="accent5">
                    <a:lumMod val="49000"/>
                  </a:schemeClr>
                </a:solidFill>
                <a:latin typeface="Arial"/>
                <a:cs typeface="Arial"/>
              </a:rPr>
              <a:t>any nationality</a:t>
            </a:r>
            <a:endParaRPr lang="en-GB" sz="1600">
              <a:solidFill>
                <a:schemeClr val="accent5">
                  <a:lumMod val="49000"/>
                </a:schemeClr>
              </a:solidFill>
            </a:endParaRPr>
          </a:p>
          <a:p>
            <a:pPr marL="285750" indent="-285750">
              <a:buFont typeface="Arial" panose="020B0604020202020204" pitchFamily="34" charset="0"/>
              <a:buChar char="•"/>
            </a:pPr>
            <a:r>
              <a:rPr lang="en-GB" sz="1600">
                <a:solidFill>
                  <a:schemeClr val="accent5">
                    <a:lumMod val="49000"/>
                  </a:schemeClr>
                </a:solidFill>
                <a:latin typeface="Arial"/>
                <a:cs typeface="Arial"/>
              </a:rPr>
              <a:t>Recruited researchers  must comply with the </a:t>
            </a:r>
            <a:r>
              <a:rPr lang="en-GB" sz="1600" b="1">
                <a:solidFill>
                  <a:schemeClr val="accent5">
                    <a:lumMod val="49000"/>
                  </a:schemeClr>
                </a:solidFill>
                <a:latin typeface="Arial"/>
                <a:cs typeface="Arial"/>
              </a:rPr>
              <a:t>mobility rule</a:t>
            </a:r>
            <a:r>
              <a:rPr lang="en-GB" sz="1600" b="1">
                <a:solidFill>
                  <a:schemeClr val="accent1"/>
                </a:solidFill>
                <a:latin typeface="Arial"/>
                <a:cs typeface="Arial"/>
              </a:rPr>
              <a:t> </a:t>
            </a:r>
          </a:p>
          <a:p>
            <a:endParaRPr lang="en-GB"/>
          </a:p>
        </p:txBody>
      </p:sp>
      <p:sp>
        <p:nvSpPr>
          <p:cNvPr id="3" name="Text Placeholder 2">
            <a:extLst>
              <a:ext uri="{FF2B5EF4-FFF2-40B4-BE49-F238E27FC236}">
                <a16:creationId xmlns:a16="http://schemas.microsoft.com/office/drawing/2014/main" id="{3F36317B-5721-4A49-ACAF-67C3F47581F3}"/>
              </a:ext>
            </a:extLst>
          </p:cNvPr>
          <p:cNvSpPr>
            <a:spLocks noGrp="1"/>
          </p:cNvSpPr>
          <p:nvPr>
            <p:ph type="body" sz="quarter" idx="11"/>
          </p:nvPr>
        </p:nvSpPr>
        <p:spPr>
          <a:xfrm>
            <a:off x="389963" y="290771"/>
            <a:ext cx="10937839" cy="957116"/>
          </a:xfrm>
        </p:spPr>
        <p:txBody>
          <a:bodyPr>
            <a:normAutofit/>
          </a:bodyPr>
          <a:lstStyle/>
          <a:p>
            <a:r>
              <a:rPr lang="en-GB" sz="3600"/>
              <a:t>Doctoral Candidate (DC) - Eligibility Criteria</a:t>
            </a:r>
          </a:p>
        </p:txBody>
      </p:sp>
      <p:sp>
        <p:nvSpPr>
          <p:cNvPr id="5" name="TextBox 4">
            <a:extLst>
              <a:ext uri="{FF2B5EF4-FFF2-40B4-BE49-F238E27FC236}">
                <a16:creationId xmlns:a16="http://schemas.microsoft.com/office/drawing/2014/main" id="{6A0A8485-D017-41BD-8D04-22E553C0D08E}"/>
              </a:ext>
            </a:extLst>
          </p:cNvPr>
          <p:cNvSpPr txBox="1"/>
          <p:nvPr/>
        </p:nvSpPr>
        <p:spPr>
          <a:xfrm>
            <a:off x="486782" y="878555"/>
            <a:ext cx="6096000" cy="369332"/>
          </a:xfrm>
          <a:prstGeom prst="rect">
            <a:avLst/>
          </a:prstGeom>
          <a:noFill/>
        </p:spPr>
        <p:txBody>
          <a:bodyPr wrap="square" lIns="91440" tIns="45720" rIns="91440" bIns="45720" anchor="t">
            <a:spAutoFit/>
          </a:bodyPr>
          <a:lstStyle/>
          <a:p>
            <a:r>
              <a:rPr lang="en-GB" b="1">
                <a:solidFill>
                  <a:srgbClr val="CC0099"/>
                </a:solidFill>
              </a:rPr>
              <a:t>Often referred to as Early-Stage Researcher (ESR)</a:t>
            </a:r>
          </a:p>
        </p:txBody>
      </p:sp>
      <p:graphicFrame>
        <p:nvGraphicFramePr>
          <p:cNvPr id="7" name="Diagram 6">
            <a:extLst>
              <a:ext uri="{FF2B5EF4-FFF2-40B4-BE49-F238E27FC236}">
                <a16:creationId xmlns:a16="http://schemas.microsoft.com/office/drawing/2014/main" id="{61A1BA25-0634-4E19-BE57-9EE2A5275DB0}"/>
              </a:ext>
            </a:extLst>
          </p:cNvPr>
          <p:cNvGraphicFramePr/>
          <p:nvPr>
            <p:extLst>
              <p:ext uri="{D42A27DB-BD31-4B8C-83A1-F6EECF244321}">
                <p14:modId xmlns:p14="http://schemas.microsoft.com/office/powerpoint/2010/main" val="546661591"/>
              </p:ext>
            </p:extLst>
          </p:nvPr>
        </p:nvGraphicFramePr>
        <p:xfrm>
          <a:off x="4484139" y="3542881"/>
          <a:ext cx="7315200" cy="3089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944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962E43-D6F7-7C48-A70D-146624DC33C5}"/>
              </a:ext>
            </a:extLst>
          </p:cNvPr>
          <p:cNvPicPr>
            <a:picLocks noChangeAspect="1"/>
          </p:cNvPicPr>
          <p:nvPr/>
        </p:nvPicPr>
        <p:blipFill>
          <a:blip r:embed="rId3" cstate="email">
            <a:extLst>
              <a:ext uri="{28A0092B-C50C-407E-A947-70E740481C1C}">
                <a14:useLocalDpi xmlns:a14="http://schemas.microsoft.com/office/drawing/2010/main"/>
              </a:ext>
            </a:extLst>
          </a:blip>
          <a:srcRect l="17" r="17"/>
          <a:stretch/>
        </p:blipFill>
        <p:spPr>
          <a:xfrm>
            <a:off x="6644390" y="0"/>
            <a:ext cx="5562600" cy="6858000"/>
          </a:xfrm>
          <a:prstGeom prst="rect">
            <a:avLst/>
          </a:prstGeom>
        </p:spPr>
      </p:pic>
      <p:pic>
        <p:nvPicPr>
          <p:cNvPr id="6" name="Picture 5">
            <a:extLst>
              <a:ext uri="{FF2B5EF4-FFF2-40B4-BE49-F238E27FC236}">
                <a16:creationId xmlns:a16="http://schemas.microsoft.com/office/drawing/2014/main" id="{419DFDB4-EE92-4E47-8BF5-E2801ADB77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6136"/>
          <a:stretch/>
        </p:blipFill>
        <p:spPr>
          <a:xfrm>
            <a:off x="6126849" y="0"/>
            <a:ext cx="6071297" cy="6858000"/>
          </a:xfrm>
          <a:prstGeom prst="rect">
            <a:avLst/>
          </a:prstGeom>
        </p:spPr>
      </p:pic>
      <p:sp>
        <p:nvSpPr>
          <p:cNvPr id="7" name="TextBox 6">
            <a:extLst>
              <a:ext uri="{FF2B5EF4-FFF2-40B4-BE49-F238E27FC236}">
                <a16:creationId xmlns:a16="http://schemas.microsoft.com/office/drawing/2014/main" id="{87FC056C-5167-2E4F-8038-0514B74A0335}"/>
              </a:ext>
            </a:extLst>
          </p:cNvPr>
          <p:cNvSpPr txBox="1"/>
          <p:nvPr/>
        </p:nvSpPr>
        <p:spPr>
          <a:xfrm>
            <a:off x="403341" y="345182"/>
            <a:ext cx="6356456"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Agenda</a:t>
            </a:r>
          </a:p>
        </p:txBody>
      </p:sp>
      <p:sp>
        <p:nvSpPr>
          <p:cNvPr id="8" name="TextBox 7">
            <a:extLst>
              <a:ext uri="{FF2B5EF4-FFF2-40B4-BE49-F238E27FC236}">
                <a16:creationId xmlns:a16="http://schemas.microsoft.com/office/drawing/2014/main" id="{B1883BDC-DD8D-CC48-89F3-D18FB24E3E4B}"/>
              </a:ext>
            </a:extLst>
          </p:cNvPr>
          <p:cNvSpPr txBox="1"/>
          <p:nvPr/>
        </p:nvSpPr>
        <p:spPr>
          <a:xfrm>
            <a:off x="405387" y="1380700"/>
            <a:ext cx="6073065" cy="4632037"/>
          </a:xfrm>
          <a:prstGeom prst="rect">
            <a:avLst/>
          </a:prstGeom>
          <a:noFill/>
        </p:spPr>
        <p:txBody>
          <a:bodyPr wrap="square" lIns="91440" tIns="45720" rIns="91440" bIns="45720" rtlCol="0" anchor="t">
            <a:spAutoFit/>
          </a:bodyPr>
          <a:lstStyle/>
          <a:p>
            <a:pPr>
              <a:spcAft>
                <a:spcPts val="200"/>
              </a:spcAft>
            </a:pPr>
            <a:r>
              <a:rPr lang="en-US" sz="2400" b="1" spc="-100">
                <a:solidFill>
                  <a:srgbClr val="2E2D62"/>
                </a:solidFill>
                <a:latin typeface="Arial"/>
                <a:cs typeface="Arial"/>
              </a:rPr>
              <a:t>1. Welcome </a:t>
            </a:r>
          </a:p>
          <a:p>
            <a:r>
              <a:rPr lang="en-GB" sz="1400">
                <a:solidFill>
                  <a:srgbClr val="626262"/>
                </a:solidFill>
                <a:latin typeface="Arial"/>
                <a:cs typeface="Arial"/>
              </a:rPr>
              <a:t>Introduction to UKRO and the UK's Relationship with the EU</a:t>
            </a:r>
          </a:p>
          <a:p>
            <a:endParaRPr lang="en-GB" sz="1400">
              <a:solidFill>
                <a:srgbClr val="626262"/>
              </a:solidFill>
              <a:latin typeface="Arial"/>
              <a:cs typeface="Arial"/>
            </a:endParaRPr>
          </a:p>
          <a:p>
            <a:pPr>
              <a:spcAft>
                <a:spcPts val="200"/>
              </a:spcAft>
            </a:pPr>
            <a:r>
              <a:rPr lang="en-US" sz="2400" b="1" spc="-100">
                <a:solidFill>
                  <a:srgbClr val="2E2D62"/>
                </a:solidFill>
                <a:latin typeface="Arial"/>
                <a:cs typeface="Arial"/>
              </a:rPr>
              <a:t>2. MSCA Doctoral Networks 2025</a:t>
            </a:r>
            <a:endParaRPr lang="en-GB" sz="2400" b="1" spc="-100">
              <a:solidFill>
                <a:srgbClr val="2E2D62"/>
              </a:solidFill>
              <a:latin typeface="Arial"/>
              <a:cs typeface="Arial"/>
            </a:endParaRPr>
          </a:p>
          <a:p>
            <a:pPr>
              <a:spcAft>
                <a:spcPts val="200"/>
              </a:spcAft>
            </a:pPr>
            <a:r>
              <a:rPr lang="en-US" sz="1400">
                <a:solidFill>
                  <a:srgbClr val="626262"/>
                </a:solidFill>
                <a:latin typeface="Arial"/>
                <a:cs typeface="Arial"/>
              </a:rPr>
              <a:t>Scheme overview, submission and evaluation process, and practical considerations for proposal development.</a:t>
            </a:r>
            <a:endParaRPr lang="en-GB" sz="1400">
              <a:solidFill>
                <a:srgbClr val="626262"/>
              </a:solidFill>
              <a:latin typeface="Arial"/>
              <a:cs typeface="Arial"/>
            </a:endParaRPr>
          </a:p>
          <a:p>
            <a:pPr>
              <a:spcAft>
                <a:spcPts val="200"/>
              </a:spcAft>
            </a:pPr>
            <a:endParaRPr lang="en-US" sz="1400">
              <a:solidFill>
                <a:srgbClr val="626262"/>
              </a:solidFill>
              <a:latin typeface="Arial"/>
              <a:cs typeface="Arial"/>
            </a:endParaRPr>
          </a:p>
          <a:p>
            <a:pPr>
              <a:spcAft>
                <a:spcPts val="200"/>
              </a:spcAft>
            </a:pPr>
            <a:r>
              <a:rPr lang="en-US" sz="2400" b="1" spc="-100">
                <a:solidFill>
                  <a:srgbClr val="2E2D62"/>
                </a:solidFill>
                <a:latin typeface="Arial"/>
                <a:cs typeface="Arial"/>
              </a:rPr>
              <a:t>3. Guest speaker</a:t>
            </a:r>
          </a:p>
          <a:p>
            <a:pPr>
              <a:spcAft>
                <a:spcPts val="200"/>
              </a:spcAft>
            </a:pPr>
            <a:r>
              <a:rPr lang="en-US" sz="1400">
                <a:solidFill>
                  <a:srgbClr val="626262"/>
                </a:solidFill>
                <a:latin typeface="Arial"/>
                <a:cs typeface="Arial"/>
              </a:rPr>
              <a:t>Prof. Eugen Stulz, University of Southampton, experience in applying and successfully securing two MSCA DN awards. </a:t>
            </a:r>
          </a:p>
          <a:p>
            <a:pPr>
              <a:spcAft>
                <a:spcPts val="200"/>
              </a:spcAft>
            </a:pPr>
            <a:endParaRPr lang="en-US" sz="1400" b="1" spc="-100">
              <a:solidFill>
                <a:srgbClr val="2E2D62"/>
              </a:solidFill>
              <a:latin typeface="Arial"/>
              <a:cs typeface="Arial"/>
            </a:endParaRPr>
          </a:p>
          <a:p>
            <a:r>
              <a:rPr lang="en-US" sz="2400" b="1" spc="-100">
                <a:solidFill>
                  <a:srgbClr val="2E2D62"/>
                </a:solidFill>
                <a:latin typeface="Arial"/>
                <a:cs typeface="Arial"/>
              </a:rPr>
              <a:t>4. Question and Answer </a:t>
            </a:r>
            <a:endParaRPr lang="en-US" sz="2400" spc="-100">
              <a:solidFill>
                <a:srgbClr val="000000"/>
              </a:solidFill>
              <a:latin typeface="Arial"/>
              <a:cs typeface="Arial"/>
            </a:endParaRPr>
          </a:p>
          <a:p>
            <a:pPr>
              <a:spcAft>
                <a:spcPts val="200"/>
              </a:spcAft>
            </a:pPr>
            <a:endParaRPr lang="en-US" sz="2400" b="1" spc="-100">
              <a:solidFill>
                <a:srgbClr val="2E2D62"/>
              </a:solidFill>
              <a:latin typeface="Arial"/>
              <a:cs typeface="Arial"/>
            </a:endParaRPr>
          </a:p>
          <a:p>
            <a:pPr>
              <a:spcAft>
                <a:spcPts val="200"/>
              </a:spcAft>
            </a:pPr>
            <a:endParaRPr lang="en-US" sz="2400" b="1" spc="-100">
              <a:solidFill>
                <a:srgbClr val="2E2D62"/>
              </a:solidFill>
              <a:latin typeface="Arial"/>
              <a:cs typeface="Arial"/>
            </a:endParaRPr>
          </a:p>
          <a:p>
            <a:pPr>
              <a:spcAft>
                <a:spcPts val="200"/>
              </a:spcAft>
            </a:pPr>
            <a:endParaRPr lang="en-US" sz="2400" b="1" spc="-100">
              <a:solidFill>
                <a:srgbClr val="2E2D62"/>
              </a:solidFill>
              <a:latin typeface="Arial"/>
              <a:cs typeface="Arial"/>
            </a:endParaRPr>
          </a:p>
        </p:txBody>
      </p:sp>
      <p:pic>
        <p:nvPicPr>
          <p:cNvPr id="12" name="Graphic 11">
            <a:extLst>
              <a:ext uri="{FF2B5EF4-FFF2-40B4-BE49-F238E27FC236}">
                <a16:creationId xmlns:a16="http://schemas.microsoft.com/office/drawing/2014/main" id="{71D91290-D476-2F4D-9C04-CBF4DC3BF4E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1000" y="5692549"/>
            <a:ext cx="2377440" cy="800326"/>
          </a:xfrm>
          <a:prstGeom prst="rect">
            <a:avLst/>
          </a:prstGeom>
        </p:spPr>
      </p:pic>
    </p:spTree>
    <p:extLst>
      <p:ext uri="{BB962C8B-B14F-4D97-AF65-F5344CB8AC3E}">
        <p14:creationId xmlns:p14="http://schemas.microsoft.com/office/powerpoint/2010/main" val="377035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18660" y="135940"/>
            <a:ext cx="7937902"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sz="3600">
                <a:solidFill>
                  <a:srgbClr val="192431"/>
                </a:solidFill>
                <a:latin typeface="+mj-lt"/>
              </a:rPr>
              <a:t>Doctoral Networks - Secondments</a:t>
            </a:r>
            <a:r>
              <a:rPr lang="en-GB"/>
              <a:t> </a:t>
            </a:r>
            <a:endParaRPr lang="en-US"/>
          </a:p>
        </p:txBody>
      </p:sp>
      <p:sp>
        <p:nvSpPr>
          <p:cNvPr id="22" name="Content Placeholder 1">
            <a:extLst>
              <a:ext uri="{FF2B5EF4-FFF2-40B4-BE49-F238E27FC236}">
                <a16:creationId xmlns:a16="http://schemas.microsoft.com/office/drawing/2014/main" id="{746F0A99-C331-4453-BDF7-7C7B724FD368}"/>
              </a:ext>
            </a:extLst>
          </p:cNvPr>
          <p:cNvSpPr txBox="1">
            <a:spLocks/>
          </p:cNvSpPr>
          <p:nvPr/>
        </p:nvSpPr>
        <p:spPr>
          <a:xfrm>
            <a:off x="287982" y="728275"/>
            <a:ext cx="4194989" cy="459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i="1">
                <a:solidFill>
                  <a:srgbClr val="CC0099"/>
                </a:solidFill>
                <a:latin typeface="+mn-lt"/>
              </a:rPr>
              <a:t>“Training through Research”</a:t>
            </a:r>
          </a:p>
        </p:txBody>
      </p:sp>
      <p:sp>
        <p:nvSpPr>
          <p:cNvPr id="26" name="Content Placeholder 1">
            <a:extLst>
              <a:ext uri="{FF2B5EF4-FFF2-40B4-BE49-F238E27FC236}">
                <a16:creationId xmlns:a16="http://schemas.microsoft.com/office/drawing/2014/main" id="{1389EE66-2F4E-40C6-9F27-1521AD430812}"/>
              </a:ext>
            </a:extLst>
          </p:cNvPr>
          <p:cNvSpPr txBox="1">
            <a:spLocks/>
          </p:cNvSpPr>
          <p:nvPr/>
        </p:nvSpPr>
        <p:spPr>
          <a:xfrm>
            <a:off x="287982" y="1441937"/>
            <a:ext cx="8531189" cy="41998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CC0099"/>
                </a:solidFill>
                <a:latin typeface="+mj-lt"/>
              </a:rPr>
              <a:t>Highly recommended to supplement and complement the training of DCs! </a:t>
            </a:r>
          </a:p>
          <a:p>
            <a:endParaRPr lang="en-GB" sz="1800">
              <a:latin typeface="+mj-lt"/>
            </a:endParaRPr>
          </a:p>
          <a:p>
            <a:r>
              <a:rPr lang="en-GB" sz="1800">
                <a:solidFill>
                  <a:schemeClr val="accent5">
                    <a:lumMod val="50000"/>
                  </a:schemeClr>
                </a:solidFill>
                <a:latin typeface="+mj-lt"/>
              </a:rPr>
              <a:t>During their secondment, researchers receive supervision and training at the premises of the receiving beneficiary or partner organisation.</a:t>
            </a:r>
          </a:p>
          <a:p>
            <a:pPr marL="0" indent="0">
              <a:buNone/>
            </a:pPr>
            <a:endParaRPr lang="en-GB" sz="1800">
              <a:solidFill>
                <a:schemeClr val="accent5">
                  <a:lumMod val="50000"/>
                </a:schemeClr>
              </a:solidFill>
              <a:latin typeface="+mj-lt"/>
            </a:endParaRPr>
          </a:p>
          <a:p>
            <a:r>
              <a:rPr lang="en-GB" sz="1800">
                <a:solidFill>
                  <a:schemeClr val="accent5">
                    <a:lumMod val="50000"/>
                  </a:schemeClr>
                </a:solidFill>
                <a:latin typeface="+mj-lt"/>
              </a:rPr>
              <a:t>Must be detailed in the proposals </a:t>
            </a:r>
            <a:r>
              <a:rPr lang="en-GB" sz="1800" i="1">
                <a:solidFill>
                  <a:schemeClr val="accent5">
                    <a:lumMod val="50000"/>
                  </a:schemeClr>
                </a:solidFill>
                <a:latin typeface="+mj-lt"/>
              </a:rPr>
              <a:t>– please refer to proposal template</a:t>
            </a:r>
            <a:r>
              <a:rPr lang="en-GB" sz="1800">
                <a:solidFill>
                  <a:schemeClr val="accent5">
                    <a:lumMod val="50000"/>
                  </a:schemeClr>
                </a:solidFill>
                <a:latin typeface="+mj-lt"/>
              </a:rPr>
              <a:t>:</a:t>
            </a:r>
          </a:p>
          <a:p>
            <a:pPr lvl="1"/>
            <a:r>
              <a:rPr lang="en-GB" sz="1400">
                <a:solidFill>
                  <a:schemeClr val="accent5">
                    <a:lumMod val="50000"/>
                  </a:schemeClr>
                </a:solidFill>
                <a:latin typeface="+mj-lt"/>
              </a:rPr>
              <a:t>Percentage of time spent at secondment hosting institutions</a:t>
            </a:r>
          </a:p>
          <a:p>
            <a:pPr lvl="1"/>
            <a:r>
              <a:rPr lang="en-GB" sz="1400">
                <a:solidFill>
                  <a:schemeClr val="accent5">
                    <a:lumMod val="50000"/>
                  </a:schemeClr>
                </a:solidFill>
                <a:latin typeface="+mj-lt"/>
              </a:rPr>
              <a:t>Goals of secondments</a:t>
            </a:r>
            <a:br>
              <a:rPr lang="en-GB" sz="1400">
                <a:solidFill>
                  <a:schemeClr val="accent5">
                    <a:lumMod val="50000"/>
                  </a:schemeClr>
                </a:solidFill>
                <a:latin typeface="+mj-lt"/>
              </a:rPr>
            </a:br>
            <a:endParaRPr lang="en-GB" sz="1800">
              <a:solidFill>
                <a:schemeClr val="accent5">
                  <a:lumMod val="50000"/>
                </a:schemeClr>
              </a:solidFill>
              <a:latin typeface="+mj-lt"/>
            </a:endParaRPr>
          </a:p>
          <a:p>
            <a:r>
              <a:rPr lang="en-GB" sz="1800">
                <a:solidFill>
                  <a:schemeClr val="accent5">
                    <a:lumMod val="50000"/>
                  </a:schemeClr>
                </a:solidFill>
                <a:latin typeface="+mj-lt"/>
              </a:rPr>
              <a:t>Secondment costs </a:t>
            </a:r>
          </a:p>
          <a:p>
            <a:pPr lvl="1"/>
            <a:r>
              <a:rPr lang="en-GB" sz="1800">
                <a:solidFill>
                  <a:schemeClr val="accent5">
                    <a:lumMod val="50000"/>
                  </a:schemeClr>
                </a:solidFill>
                <a:latin typeface="+mj-lt"/>
              </a:rPr>
              <a:t>Costs for secondments 6 months or less covered by institutional costs (</a:t>
            </a:r>
            <a:r>
              <a:rPr lang="en-GB" sz="1800" b="1">
                <a:solidFill>
                  <a:schemeClr val="accent5">
                    <a:lumMod val="50000"/>
                  </a:schemeClr>
                </a:solidFill>
                <a:latin typeface="+mj-lt"/>
              </a:rPr>
              <a:t>at least </a:t>
            </a:r>
            <a:r>
              <a:rPr lang="en-GB" sz="1800">
                <a:solidFill>
                  <a:schemeClr val="accent5">
                    <a:lumMod val="50000"/>
                  </a:schemeClr>
                </a:solidFill>
                <a:latin typeface="+mj-lt"/>
              </a:rPr>
              <a:t>travel, visa and accommodation). </a:t>
            </a:r>
          </a:p>
          <a:p>
            <a:pPr lvl="1"/>
            <a:r>
              <a:rPr lang="en-GB" sz="1800">
                <a:solidFill>
                  <a:schemeClr val="accent5">
                    <a:lumMod val="50000"/>
                  </a:schemeClr>
                </a:solidFill>
                <a:latin typeface="+mj-lt"/>
              </a:rPr>
              <a:t>Longer secondments can also be covered in this way, if necessary. </a:t>
            </a:r>
          </a:p>
          <a:p>
            <a:pPr lvl="1"/>
            <a:endParaRPr lang="en-GB" sz="1800">
              <a:solidFill>
                <a:schemeClr val="tx1"/>
              </a:solidFill>
              <a:latin typeface="+mn-lt"/>
            </a:endParaRPr>
          </a:p>
          <a:p>
            <a:endParaRPr lang="en-GB" sz="1800">
              <a:solidFill>
                <a:schemeClr val="tx1"/>
              </a:solidFill>
              <a:latin typeface="+mn-lt"/>
            </a:endParaRPr>
          </a:p>
        </p:txBody>
      </p:sp>
      <p:grpSp>
        <p:nvGrpSpPr>
          <p:cNvPr id="6" name="Group 5">
            <a:extLst>
              <a:ext uri="{FF2B5EF4-FFF2-40B4-BE49-F238E27FC236}">
                <a16:creationId xmlns:a16="http://schemas.microsoft.com/office/drawing/2014/main" id="{579B335F-102B-4FDF-8023-5948CBD5B225}"/>
              </a:ext>
            </a:extLst>
          </p:cNvPr>
          <p:cNvGrpSpPr/>
          <p:nvPr/>
        </p:nvGrpSpPr>
        <p:grpSpPr>
          <a:xfrm>
            <a:off x="8971881" y="468854"/>
            <a:ext cx="2932137" cy="1057213"/>
            <a:chOff x="0" y="713539"/>
            <a:chExt cx="2948684" cy="1835110"/>
          </a:xfrm>
          <a:solidFill>
            <a:schemeClr val="accent1">
              <a:lumMod val="20000"/>
              <a:lumOff val="80000"/>
            </a:schemeClr>
          </a:solidFill>
        </p:grpSpPr>
        <p:sp>
          <p:nvSpPr>
            <p:cNvPr id="7" name="Rectangle 6">
              <a:extLst>
                <a:ext uri="{FF2B5EF4-FFF2-40B4-BE49-F238E27FC236}">
                  <a16:creationId xmlns:a16="http://schemas.microsoft.com/office/drawing/2014/main" id="{FFDF769D-018D-4D15-B678-2703F0172DE8}"/>
                </a:ext>
              </a:extLst>
            </p:cNvPr>
            <p:cNvSpPr/>
            <p:nvPr/>
          </p:nvSpPr>
          <p:spPr>
            <a:xfrm>
              <a:off x="0" y="713539"/>
              <a:ext cx="2948684" cy="1769210"/>
            </a:xfrm>
            <a:prstGeom prst="rect">
              <a:avLst/>
            </a:prstGeom>
            <a:solidFill>
              <a:srgbClr val="00B0F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73E8DF8F-F1C9-4CD0-B93D-9A4159C1CD47}"/>
                </a:ext>
              </a:extLst>
            </p:cNvPr>
            <p:cNvSpPr txBox="1"/>
            <p:nvPr/>
          </p:nvSpPr>
          <p:spPr>
            <a:xfrm>
              <a:off x="0" y="779439"/>
              <a:ext cx="2948684" cy="1769210"/>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GB" sz="1700" b="1" kern="1200">
                <a:solidFill>
                  <a:schemeClr val="bg1"/>
                </a:solidFill>
              </a:endParaRPr>
            </a:p>
            <a:p>
              <a:pPr marL="0" lvl="0" indent="0" algn="ctr" defTabSz="755650">
                <a:lnSpc>
                  <a:spcPct val="90000"/>
                </a:lnSpc>
                <a:spcBef>
                  <a:spcPct val="0"/>
                </a:spcBef>
                <a:spcAft>
                  <a:spcPct val="35000"/>
                </a:spcAft>
                <a:buNone/>
              </a:pPr>
              <a:r>
                <a:rPr lang="en-GB" sz="1700" b="1" kern="1200">
                  <a:solidFill>
                    <a:schemeClr val="bg1"/>
                  </a:solidFill>
                </a:rPr>
                <a:t>Secondments can take place </a:t>
              </a:r>
              <a:r>
                <a:rPr lang="en-GB" sz="1700" b="1">
                  <a:solidFill>
                    <a:schemeClr val="bg1"/>
                  </a:solidFill>
                </a:rPr>
                <a:t>anywhere in the world.</a:t>
              </a:r>
              <a:endParaRPr lang="en-GB" sz="1700" b="1" kern="1200">
                <a:solidFill>
                  <a:schemeClr val="bg1"/>
                </a:solidFill>
              </a:endParaRPr>
            </a:p>
            <a:p>
              <a:pPr marL="0" lvl="0" indent="0" algn="ctr" defTabSz="755650">
                <a:lnSpc>
                  <a:spcPct val="90000"/>
                </a:lnSpc>
                <a:spcBef>
                  <a:spcPct val="0"/>
                </a:spcBef>
                <a:spcAft>
                  <a:spcPct val="35000"/>
                </a:spcAft>
                <a:buNone/>
              </a:pPr>
              <a:endParaRPr lang="en-GB" sz="1700" kern="1200"/>
            </a:p>
          </p:txBody>
        </p:sp>
      </p:grpSp>
      <p:grpSp>
        <p:nvGrpSpPr>
          <p:cNvPr id="10" name="Group 9">
            <a:extLst>
              <a:ext uri="{FF2B5EF4-FFF2-40B4-BE49-F238E27FC236}">
                <a16:creationId xmlns:a16="http://schemas.microsoft.com/office/drawing/2014/main" id="{991F5E07-2436-4FC0-8846-78FEC9E4AD57}"/>
              </a:ext>
            </a:extLst>
          </p:cNvPr>
          <p:cNvGrpSpPr/>
          <p:nvPr/>
        </p:nvGrpSpPr>
        <p:grpSpPr>
          <a:xfrm>
            <a:off x="8947483" y="1891852"/>
            <a:ext cx="2932138" cy="1071854"/>
            <a:chOff x="-1" y="713539"/>
            <a:chExt cx="2948685" cy="1860523"/>
          </a:xfrm>
          <a:solidFill>
            <a:srgbClr val="AF3A35"/>
          </a:solidFill>
        </p:grpSpPr>
        <p:sp>
          <p:nvSpPr>
            <p:cNvPr id="11" name="Rectangle 10">
              <a:extLst>
                <a:ext uri="{FF2B5EF4-FFF2-40B4-BE49-F238E27FC236}">
                  <a16:creationId xmlns:a16="http://schemas.microsoft.com/office/drawing/2014/main" id="{ADE5A62A-0330-47F1-B55E-4456579DF364}"/>
                </a:ext>
              </a:extLst>
            </p:cNvPr>
            <p:cNvSpPr/>
            <p:nvPr/>
          </p:nvSpPr>
          <p:spPr>
            <a:xfrm>
              <a:off x="0" y="713539"/>
              <a:ext cx="2948684" cy="1769210"/>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12" name="TextBox 11">
              <a:extLst>
                <a:ext uri="{FF2B5EF4-FFF2-40B4-BE49-F238E27FC236}">
                  <a16:creationId xmlns:a16="http://schemas.microsoft.com/office/drawing/2014/main" id="{620F5AEC-EADC-4DAE-BD1C-E7D5CBA8F8D0}"/>
                </a:ext>
              </a:extLst>
            </p:cNvPr>
            <p:cNvSpPr txBox="1"/>
            <p:nvPr/>
          </p:nvSpPr>
          <p:spPr>
            <a:xfrm>
              <a:off x="-1" y="804852"/>
              <a:ext cx="2948684" cy="17692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t>Secondments can take place </a:t>
              </a:r>
              <a:r>
                <a:rPr lang="en-GB" sz="1700" b="1"/>
                <a:t>in the academic and non-academic sectors.</a:t>
              </a:r>
              <a:endParaRPr lang="en-GB" sz="1700" b="1" kern="1200"/>
            </a:p>
          </p:txBody>
        </p:sp>
      </p:grpSp>
      <p:grpSp>
        <p:nvGrpSpPr>
          <p:cNvPr id="13" name="Group 12">
            <a:extLst>
              <a:ext uri="{FF2B5EF4-FFF2-40B4-BE49-F238E27FC236}">
                <a16:creationId xmlns:a16="http://schemas.microsoft.com/office/drawing/2014/main" id="{52CFDFA2-8A77-4124-B357-E1154BBD52C0}"/>
              </a:ext>
            </a:extLst>
          </p:cNvPr>
          <p:cNvGrpSpPr/>
          <p:nvPr/>
        </p:nvGrpSpPr>
        <p:grpSpPr>
          <a:xfrm>
            <a:off x="8971880" y="3429000"/>
            <a:ext cx="2932138" cy="3163563"/>
            <a:chOff x="0" y="713539"/>
            <a:chExt cx="2948684" cy="1820222"/>
          </a:xfrm>
          <a:solidFill>
            <a:srgbClr val="F59D14"/>
          </a:solidFill>
        </p:grpSpPr>
        <p:sp>
          <p:nvSpPr>
            <p:cNvPr id="14" name="Rectangle 13">
              <a:extLst>
                <a:ext uri="{FF2B5EF4-FFF2-40B4-BE49-F238E27FC236}">
                  <a16:creationId xmlns:a16="http://schemas.microsoft.com/office/drawing/2014/main" id="{54C2296A-6CC0-480C-A4DF-C61B94102621}"/>
                </a:ext>
              </a:extLst>
            </p:cNvPr>
            <p:cNvSpPr/>
            <p:nvPr/>
          </p:nvSpPr>
          <p:spPr>
            <a:xfrm>
              <a:off x="0" y="713539"/>
              <a:ext cx="2948684" cy="1769210"/>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685AF66F-59A0-44A0-ACAD-2663AA2F1E7C}"/>
                </a:ext>
              </a:extLst>
            </p:cNvPr>
            <p:cNvSpPr txBox="1"/>
            <p:nvPr/>
          </p:nvSpPr>
          <p:spPr>
            <a:xfrm>
              <a:off x="0" y="764551"/>
              <a:ext cx="2948684" cy="17692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t>Secondment duration:</a:t>
              </a:r>
            </a:p>
            <a:p>
              <a:pPr marL="0" lvl="0" indent="0" algn="ctr" defTabSz="755650">
                <a:lnSpc>
                  <a:spcPct val="90000"/>
                </a:lnSpc>
                <a:spcBef>
                  <a:spcPct val="0"/>
                </a:spcBef>
                <a:spcAft>
                  <a:spcPct val="35000"/>
                </a:spcAft>
                <a:buNone/>
              </a:pPr>
              <a:endParaRPr lang="en-GB" sz="1700" b="1"/>
            </a:p>
            <a:p>
              <a:pPr marL="0" lvl="0" indent="0" algn="ctr" defTabSz="755650">
                <a:lnSpc>
                  <a:spcPct val="90000"/>
                </a:lnSpc>
                <a:spcBef>
                  <a:spcPct val="0"/>
                </a:spcBef>
                <a:spcAft>
                  <a:spcPct val="35000"/>
                </a:spcAft>
                <a:buNone/>
              </a:pPr>
              <a:r>
                <a:rPr lang="en-GB" sz="1700" b="1" u="sng" kern="1200">
                  <a:solidFill>
                    <a:schemeClr val="bg1"/>
                  </a:solidFill>
                  <a:latin typeface="+mj-lt"/>
                </a:rPr>
                <a:t>Standard MSCA DN:</a:t>
              </a:r>
            </a:p>
            <a:p>
              <a:pPr algn="ctr"/>
              <a:r>
                <a:rPr lang="en-GB" sz="1700" b="1">
                  <a:solidFill>
                    <a:schemeClr val="bg1"/>
                  </a:solidFill>
                  <a:latin typeface="+mj-lt"/>
                </a:rPr>
                <a:t> -</a:t>
              </a:r>
              <a:r>
                <a:rPr lang="fr-FR" sz="1700" b="1">
                  <a:solidFill>
                    <a:schemeClr val="bg1"/>
                  </a:solidFill>
                  <a:latin typeface="+mj-lt"/>
                </a:rPr>
                <a:t>Maximum 1/3 </a:t>
              </a:r>
              <a:r>
                <a:rPr lang="fr-FR" sz="1700" b="1" err="1">
                  <a:solidFill>
                    <a:schemeClr val="bg1"/>
                  </a:solidFill>
                  <a:latin typeface="+mj-lt"/>
                </a:rPr>
                <a:t>fellowship</a:t>
              </a:r>
              <a:r>
                <a:rPr lang="fr-FR" sz="1700" b="1">
                  <a:solidFill>
                    <a:schemeClr val="bg1"/>
                  </a:solidFill>
                  <a:latin typeface="+mj-lt"/>
                </a:rPr>
                <a:t> duration</a:t>
              </a:r>
              <a:endParaRPr lang="en-IE" sz="1700" b="1">
                <a:solidFill>
                  <a:schemeClr val="bg1"/>
                </a:solidFill>
                <a:latin typeface="+mj-lt"/>
              </a:endParaRPr>
            </a:p>
            <a:p>
              <a:pPr marL="0" lvl="0" indent="0" algn="ctr" defTabSz="755650">
                <a:lnSpc>
                  <a:spcPct val="90000"/>
                </a:lnSpc>
                <a:spcBef>
                  <a:spcPct val="0"/>
                </a:spcBef>
                <a:spcAft>
                  <a:spcPct val="35000"/>
                </a:spcAft>
                <a:buNone/>
              </a:pPr>
              <a:endParaRPr lang="en-GB" sz="1700" b="1" kern="1200">
                <a:solidFill>
                  <a:schemeClr val="bg1"/>
                </a:solidFill>
                <a:latin typeface="+mj-lt"/>
              </a:endParaRPr>
            </a:p>
            <a:p>
              <a:pPr marL="0" lvl="0" indent="0" algn="ctr" defTabSz="755650">
                <a:lnSpc>
                  <a:spcPct val="90000"/>
                </a:lnSpc>
                <a:spcBef>
                  <a:spcPct val="0"/>
                </a:spcBef>
                <a:spcAft>
                  <a:spcPct val="35000"/>
                </a:spcAft>
                <a:buNone/>
              </a:pPr>
              <a:r>
                <a:rPr lang="en-GB" sz="1700" b="1" u="sng">
                  <a:solidFill>
                    <a:schemeClr val="bg1"/>
                  </a:solidFill>
                  <a:latin typeface="+mj-lt"/>
                </a:rPr>
                <a:t>MSCA DN-ID, MSCA-JD:</a:t>
              </a:r>
            </a:p>
            <a:p>
              <a:pPr algn="ctr"/>
              <a:r>
                <a:rPr lang="fr-FR" sz="1700" b="1">
                  <a:solidFill>
                    <a:schemeClr val="bg1"/>
                  </a:solidFill>
                  <a:latin typeface="+mj-lt"/>
                </a:rPr>
                <a:t>No limitation on </a:t>
              </a:r>
              <a:r>
                <a:rPr lang="fr-FR" sz="1700" b="1" err="1">
                  <a:solidFill>
                    <a:schemeClr val="bg1"/>
                  </a:solidFill>
                  <a:latin typeface="+mj-lt"/>
                </a:rPr>
                <a:t>secondment</a:t>
              </a:r>
              <a:r>
                <a:rPr lang="fr-FR" sz="1700" b="1">
                  <a:solidFill>
                    <a:schemeClr val="bg1"/>
                  </a:solidFill>
                  <a:latin typeface="+mj-lt"/>
                </a:rPr>
                <a:t> duration</a:t>
              </a:r>
              <a:endParaRPr lang="en-IE" sz="1700" b="1">
                <a:solidFill>
                  <a:schemeClr val="bg1"/>
                </a:solidFill>
                <a:latin typeface="+mj-lt"/>
              </a:endParaRPr>
            </a:p>
            <a:p>
              <a:pPr marL="0" lvl="0" indent="0" algn="ctr" defTabSz="755650">
                <a:lnSpc>
                  <a:spcPct val="90000"/>
                </a:lnSpc>
                <a:spcBef>
                  <a:spcPct val="0"/>
                </a:spcBef>
                <a:spcAft>
                  <a:spcPct val="35000"/>
                </a:spcAft>
                <a:buNone/>
              </a:pPr>
              <a:endParaRPr lang="en-GB" sz="1700" kern="1200"/>
            </a:p>
          </p:txBody>
        </p:sp>
      </p:grpSp>
    </p:spTree>
    <p:extLst>
      <p:ext uri="{BB962C8B-B14F-4D97-AF65-F5344CB8AC3E}">
        <p14:creationId xmlns:p14="http://schemas.microsoft.com/office/powerpoint/2010/main" val="173778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394440" y="277794"/>
            <a:ext cx="3375127"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Call Timeline </a:t>
            </a:r>
            <a:endParaRPr lang="en-US"/>
          </a:p>
        </p:txBody>
      </p:sp>
      <p:graphicFrame>
        <p:nvGraphicFramePr>
          <p:cNvPr id="4" name="Table 3">
            <a:extLst>
              <a:ext uri="{FF2B5EF4-FFF2-40B4-BE49-F238E27FC236}">
                <a16:creationId xmlns:a16="http://schemas.microsoft.com/office/drawing/2014/main" id="{11C291F3-4880-4CCB-9EA3-2533DFC3B22C}"/>
              </a:ext>
            </a:extLst>
          </p:cNvPr>
          <p:cNvGraphicFramePr>
            <a:graphicFrameLocks noGrp="1"/>
          </p:cNvGraphicFramePr>
          <p:nvPr>
            <p:extLst>
              <p:ext uri="{D42A27DB-BD31-4B8C-83A1-F6EECF244321}">
                <p14:modId xmlns:p14="http://schemas.microsoft.com/office/powerpoint/2010/main" val="2959462246"/>
              </p:ext>
            </p:extLst>
          </p:nvPr>
        </p:nvGraphicFramePr>
        <p:xfrm>
          <a:off x="1243224" y="1591539"/>
          <a:ext cx="9705551" cy="3490492"/>
        </p:xfrm>
        <a:graphic>
          <a:graphicData uri="http://schemas.openxmlformats.org/drawingml/2006/table">
            <a:tbl>
              <a:tblPr firstRow="1" bandRow="1">
                <a:tableStyleId>{5FD0F851-EC5A-4D38-B0AD-8093EC10F338}</a:tableStyleId>
              </a:tblPr>
              <a:tblGrid>
                <a:gridCol w="4849386">
                  <a:extLst>
                    <a:ext uri="{9D8B030D-6E8A-4147-A177-3AD203B41FA5}">
                      <a16:colId xmlns:a16="http://schemas.microsoft.com/office/drawing/2014/main" val="20000"/>
                    </a:ext>
                  </a:extLst>
                </a:gridCol>
                <a:gridCol w="4856165">
                  <a:extLst>
                    <a:ext uri="{9D8B030D-6E8A-4147-A177-3AD203B41FA5}">
                      <a16:colId xmlns:a16="http://schemas.microsoft.com/office/drawing/2014/main" val="20001"/>
                    </a:ext>
                  </a:extLst>
                </a:gridCol>
              </a:tblGrid>
              <a:tr h="354037">
                <a:tc>
                  <a:txBody>
                    <a:bodyPr/>
                    <a:lstStyle/>
                    <a:p>
                      <a:pPr algn="l"/>
                      <a:r>
                        <a:rPr lang="en-GB" sz="2000">
                          <a:solidFill>
                            <a:schemeClr val="accent5">
                              <a:lumMod val="49000"/>
                            </a:schemeClr>
                          </a:solidFill>
                        </a:rPr>
                        <a:t>Action</a:t>
                      </a:r>
                    </a:p>
                  </a:txBody>
                  <a:tcPr/>
                </a:tc>
                <a:tc>
                  <a:txBody>
                    <a:bodyPr/>
                    <a:lstStyle/>
                    <a:p>
                      <a:pPr algn="l"/>
                      <a:r>
                        <a:rPr lang="en-GB" sz="2000">
                          <a:solidFill>
                            <a:schemeClr val="accent5">
                              <a:lumMod val="49000"/>
                            </a:schemeClr>
                          </a:solidFill>
                        </a:rPr>
                        <a:t>Date (tentative)</a:t>
                      </a:r>
                    </a:p>
                  </a:txBody>
                  <a:tcPr/>
                </a:tc>
                <a:extLst>
                  <a:ext uri="{0D108BD9-81ED-4DB2-BD59-A6C34878D82A}">
                    <a16:rowId xmlns:a16="http://schemas.microsoft.com/office/drawing/2014/main" val="10000"/>
                  </a:ext>
                </a:extLst>
              </a:tr>
              <a:tr h="354037">
                <a:tc>
                  <a:txBody>
                    <a:bodyPr/>
                    <a:lstStyle/>
                    <a:p>
                      <a:pPr algn="l"/>
                      <a:r>
                        <a:rPr lang="en-GB" sz="2000">
                          <a:solidFill>
                            <a:schemeClr val="accent5">
                              <a:lumMod val="49000"/>
                            </a:schemeClr>
                          </a:solidFill>
                        </a:rPr>
                        <a:t>Call opening </a:t>
                      </a:r>
                    </a:p>
                  </a:txBody>
                  <a:tcPr anchor="ctr"/>
                </a:tc>
                <a:tc>
                  <a:txBody>
                    <a:bodyPr/>
                    <a:lstStyle/>
                    <a:p>
                      <a:pPr algn="l"/>
                      <a:r>
                        <a:rPr lang="en-GB" sz="2000" baseline="0">
                          <a:solidFill>
                            <a:schemeClr val="accent5">
                              <a:lumMod val="49000"/>
                            </a:schemeClr>
                          </a:solidFill>
                        </a:rPr>
                        <a:t>28 May 2025</a:t>
                      </a:r>
                      <a:endParaRPr lang="en-GB" sz="2000">
                        <a:solidFill>
                          <a:schemeClr val="accent5">
                            <a:lumMod val="49000"/>
                          </a:schemeClr>
                        </a:solidFill>
                      </a:endParaRPr>
                    </a:p>
                  </a:txBody>
                  <a:tcPr anchor="ctr"/>
                </a:tc>
                <a:extLst>
                  <a:ext uri="{0D108BD9-81ED-4DB2-BD59-A6C34878D82A}">
                    <a16:rowId xmlns:a16="http://schemas.microsoft.com/office/drawing/2014/main" val="10001"/>
                  </a:ext>
                </a:extLst>
              </a:tr>
              <a:tr h="354037">
                <a:tc>
                  <a:txBody>
                    <a:bodyPr/>
                    <a:lstStyle/>
                    <a:p>
                      <a:pPr algn="l"/>
                      <a:r>
                        <a:rPr lang="en-GB" sz="2000">
                          <a:solidFill>
                            <a:schemeClr val="accent5">
                              <a:lumMod val="49000"/>
                            </a:schemeClr>
                          </a:solidFill>
                        </a:rPr>
                        <a:t>Deadline for Submission</a:t>
                      </a:r>
                    </a:p>
                  </a:txBody>
                  <a:tcPr anchor="ctr"/>
                </a:tc>
                <a:tc>
                  <a:txBody>
                    <a:bodyPr/>
                    <a:lstStyle/>
                    <a:p>
                      <a:pPr algn="l"/>
                      <a:r>
                        <a:rPr lang="en-GB" sz="2000" kern="1200">
                          <a:solidFill>
                            <a:schemeClr val="accent5">
                              <a:lumMod val="49000"/>
                            </a:schemeClr>
                          </a:solidFill>
                          <a:effectLst/>
                        </a:rPr>
                        <a:t>25 November 2025, </a:t>
                      </a:r>
                      <a:r>
                        <a:rPr lang="en-GB" sz="2000" b="1" u="sng" kern="1200">
                          <a:solidFill>
                            <a:schemeClr val="accent5">
                              <a:lumMod val="49000"/>
                            </a:schemeClr>
                          </a:solidFill>
                          <a:effectLst/>
                        </a:rPr>
                        <a:t>17:00 CET.</a:t>
                      </a:r>
                      <a:endParaRPr lang="en-GB" sz="2000" b="1" u="sng">
                        <a:solidFill>
                          <a:schemeClr val="accent5">
                            <a:lumMod val="49000"/>
                          </a:schemeClr>
                        </a:solidFill>
                      </a:endParaRPr>
                    </a:p>
                  </a:txBody>
                  <a:tcPr anchor="ctr"/>
                </a:tc>
                <a:extLst>
                  <a:ext uri="{0D108BD9-81ED-4DB2-BD59-A6C34878D82A}">
                    <a16:rowId xmlns:a16="http://schemas.microsoft.com/office/drawing/2014/main" val="10002"/>
                  </a:ext>
                </a:extLst>
              </a:tr>
              <a:tr h="626372">
                <a:tc>
                  <a:txBody>
                    <a:bodyPr/>
                    <a:lstStyle/>
                    <a:p>
                      <a:pPr algn="l"/>
                      <a:r>
                        <a:rPr lang="en-GB" sz="2000" kern="1200">
                          <a:solidFill>
                            <a:schemeClr val="accent5">
                              <a:lumMod val="49000"/>
                            </a:schemeClr>
                          </a:solidFill>
                          <a:effectLst/>
                        </a:rPr>
                        <a:t>Notification of applicants if their proposal </a:t>
                      </a:r>
                      <a:br>
                        <a:rPr lang="en-GB" sz="2000" kern="1200">
                          <a:solidFill>
                            <a:schemeClr val="accent5">
                              <a:lumMod val="49000"/>
                            </a:schemeClr>
                          </a:solidFill>
                          <a:effectLst/>
                        </a:rPr>
                      </a:br>
                      <a:r>
                        <a:rPr lang="en-GB" sz="2000" kern="1200">
                          <a:solidFill>
                            <a:schemeClr val="accent5">
                              <a:lumMod val="49000"/>
                            </a:schemeClr>
                          </a:solidFill>
                          <a:effectLst/>
                        </a:rPr>
                        <a:t>has been successful</a:t>
                      </a:r>
                      <a:endParaRPr lang="en-GB" sz="2000">
                        <a:solidFill>
                          <a:schemeClr val="accent5">
                            <a:lumMod val="49000"/>
                          </a:schemeClr>
                        </a:solidFill>
                      </a:endParaRPr>
                    </a:p>
                  </a:txBody>
                  <a:tcPr anchor="ctr"/>
                </a:tc>
                <a:tc>
                  <a:txBody>
                    <a:bodyPr/>
                    <a:lstStyle/>
                    <a:p>
                      <a:pPr algn="l"/>
                      <a:r>
                        <a:rPr lang="en-GB" sz="2000" kern="1200">
                          <a:solidFill>
                            <a:schemeClr val="accent5">
                              <a:lumMod val="49000"/>
                            </a:schemeClr>
                          </a:solidFill>
                          <a:effectLst/>
                        </a:rPr>
                        <a:t>~April 2026</a:t>
                      </a:r>
                      <a:endParaRPr lang="en-GB" sz="2000">
                        <a:solidFill>
                          <a:schemeClr val="accent5">
                            <a:lumMod val="49000"/>
                          </a:schemeClr>
                        </a:solidFill>
                      </a:endParaRPr>
                    </a:p>
                  </a:txBody>
                  <a:tcPr anchor="ctr"/>
                </a:tc>
                <a:extLst>
                  <a:ext uri="{0D108BD9-81ED-4DB2-BD59-A6C34878D82A}">
                    <a16:rowId xmlns:a16="http://schemas.microsoft.com/office/drawing/2014/main" val="10004"/>
                  </a:ext>
                </a:extLst>
              </a:tr>
              <a:tr h="800366">
                <a:tc>
                  <a:txBody>
                    <a:bodyPr/>
                    <a:lstStyle/>
                    <a:p>
                      <a:r>
                        <a:rPr lang="en-GB" sz="2000">
                          <a:solidFill>
                            <a:schemeClr val="accent5">
                              <a:lumMod val="49000"/>
                            </a:schemeClr>
                          </a:solidFill>
                        </a:rPr>
                        <a:t>Indicative Date for Signing</a:t>
                      </a:r>
                      <a:r>
                        <a:rPr lang="en-GB" sz="2000" baseline="0">
                          <a:solidFill>
                            <a:schemeClr val="accent5">
                              <a:lumMod val="49000"/>
                            </a:schemeClr>
                          </a:solidFill>
                        </a:rPr>
                        <a:t> the Grant Agreement</a:t>
                      </a:r>
                      <a:endParaRPr lang="en-GB" sz="2000">
                        <a:solidFill>
                          <a:schemeClr val="accent5">
                            <a:lumMod val="49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solidFill>
                            <a:schemeClr val="accent5">
                              <a:lumMod val="49000"/>
                            </a:schemeClr>
                          </a:solidFill>
                          <a:effectLst/>
                        </a:rPr>
                        <a:t>~July 2026</a:t>
                      </a:r>
                    </a:p>
                    <a:p>
                      <a:pPr algn="l"/>
                      <a:endParaRPr lang="en-GB" sz="2000">
                        <a:solidFill>
                          <a:schemeClr val="accent5">
                            <a:lumMod val="49000"/>
                          </a:schemeClr>
                        </a:solidFill>
                      </a:endParaRPr>
                    </a:p>
                  </a:txBody>
                  <a:tcPr anchor="ctr"/>
                </a:tc>
                <a:extLst>
                  <a:ext uri="{0D108BD9-81ED-4DB2-BD59-A6C34878D82A}">
                    <a16:rowId xmlns:a16="http://schemas.microsoft.com/office/drawing/2014/main" val="3879631331"/>
                  </a:ext>
                </a:extLst>
              </a:tr>
              <a:tr h="800366">
                <a:tc>
                  <a:txBody>
                    <a:bodyPr/>
                    <a:lstStyle/>
                    <a:p>
                      <a:r>
                        <a:rPr lang="en-GB" sz="2000">
                          <a:solidFill>
                            <a:schemeClr val="accent5">
                              <a:lumMod val="49000"/>
                            </a:schemeClr>
                          </a:solidFill>
                        </a:rPr>
                        <a:t>Project Start</a:t>
                      </a:r>
                    </a:p>
                  </a:txBody>
                  <a:tcPr anchor="ctr"/>
                </a:tc>
                <a:tc>
                  <a:txBody>
                    <a:bodyPr/>
                    <a:lstStyle/>
                    <a:p>
                      <a:pPr algn="l"/>
                      <a:r>
                        <a:rPr lang="en-GB" sz="2000">
                          <a:solidFill>
                            <a:schemeClr val="accent5">
                              <a:lumMod val="49000"/>
                            </a:schemeClr>
                          </a:solidFill>
                        </a:rPr>
                        <a:t>~September 2026</a:t>
                      </a:r>
                    </a:p>
                  </a:txBody>
                  <a:tcPr anchor="ctr"/>
                </a:tc>
                <a:extLst>
                  <a:ext uri="{0D108BD9-81ED-4DB2-BD59-A6C34878D82A}">
                    <a16:rowId xmlns:a16="http://schemas.microsoft.com/office/drawing/2014/main" val="3834896991"/>
                  </a:ext>
                </a:extLst>
              </a:tr>
            </a:tbl>
          </a:graphicData>
        </a:graphic>
      </p:graphicFrame>
      <p:sp>
        <p:nvSpPr>
          <p:cNvPr id="7" name="TextBox 6">
            <a:extLst>
              <a:ext uri="{FF2B5EF4-FFF2-40B4-BE49-F238E27FC236}">
                <a16:creationId xmlns:a16="http://schemas.microsoft.com/office/drawing/2014/main" id="{6C2DF296-8900-483A-90D8-A31A6F39EE7B}"/>
              </a:ext>
            </a:extLst>
          </p:cNvPr>
          <p:cNvSpPr txBox="1"/>
          <p:nvPr/>
        </p:nvSpPr>
        <p:spPr>
          <a:xfrm>
            <a:off x="5452850" y="5513847"/>
            <a:ext cx="6503541" cy="80021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spcBef>
                <a:spcPts val="600"/>
              </a:spcBef>
              <a:spcAft>
                <a:spcPts val="600"/>
              </a:spcAft>
            </a:pPr>
            <a:r>
              <a:rPr lang="en-US" b="1" i="1"/>
              <a:t>Submit Early, Submit Often!</a:t>
            </a:r>
          </a:p>
          <a:p>
            <a:pPr algn="ctr">
              <a:spcBef>
                <a:spcPts val="600"/>
              </a:spcBef>
              <a:spcAft>
                <a:spcPts val="600"/>
              </a:spcAft>
            </a:pPr>
            <a:r>
              <a:rPr lang="en-US" b="1" i="1"/>
              <a:t>Commission collects proposals at Deadline</a:t>
            </a:r>
            <a:endParaRPr lang="en-GB" b="1" i="1"/>
          </a:p>
        </p:txBody>
      </p:sp>
      <p:sp>
        <p:nvSpPr>
          <p:cNvPr id="10" name="TextBox 9">
            <a:extLst>
              <a:ext uri="{FF2B5EF4-FFF2-40B4-BE49-F238E27FC236}">
                <a16:creationId xmlns:a16="http://schemas.microsoft.com/office/drawing/2014/main" id="{E486A083-78C2-4053-9951-79FF0968E09F}"/>
              </a:ext>
            </a:extLst>
          </p:cNvPr>
          <p:cNvSpPr txBox="1"/>
          <p:nvPr/>
        </p:nvSpPr>
        <p:spPr>
          <a:xfrm>
            <a:off x="8217614" y="172960"/>
            <a:ext cx="3742198" cy="923330"/>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rtlCol="0" anchor="t">
            <a:spAutoFit/>
          </a:bodyPr>
          <a:lstStyle/>
          <a:p>
            <a:pPr algn="ctr">
              <a:spcBef>
                <a:spcPts val="600"/>
              </a:spcBef>
              <a:spcAft>
                <a:spcPts val="600"/>
              </a:spcAft>
            </a:pPr>
            <a:r>
              <a:rPr lang="en-US" b="1" i="1"/>
              <a:t>All information for a successful application can be found on the </a:t>
            </a:r>
            <a:r>
              <a:rPr lang="en-US" b="1" i="1">
                <a:solidFill>
                  <a:schemeClr val="bg1"/>
                </a:solidFill>
                <a:hlinkClick r:id="rId2">
                  <a:extLst>
                    <a:ext uri="{A12FA001-AC4F-418D-AE19-62706E023703}">
                      <ahyp:hlinkClr xmlns:ahyp="http://schemas.microsoft.com/office/drawing/2018/hyperlinkcolor" val="tx"/>
                    </a:ext>
                  </a:extLst>
                </a:hlinkClick>
              </a:rPr>
              <a:t>MSCA 2025 DN Call Webpage</a:t>
            </a:r>
            <a:endParaRPr lang="en-GB" b="1" i="1">
              <a:solidFill>
                <a:schemeClr val="bg1"/>
              </a:solidFill>
            </a:endParaRPr>
          </a:p>
        </p:txBody>
      </p:sp>
    </p:spTree>
    <p:extLst>
      <p:ext uri="{BB962C8B-B14F-4D97-AF65-F5344CB8AC3E}">
        <p14:creationId xmlns:p14="http://schemas.microsoft.com/office/powerpoint/2010/main" val="221316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741B06-969B-4747-AD13-9EA3F51B817A}"/>
              </a:ext>
            </a:extLst>
          </p:cNvPr>
          <p:cNvSpPr txBox="1"/>
          <p:nvPr/>
        </p:nvSpPr>
        <p:spPr>
          <a:xfrm>
            <a:off x="1023936" y="0"/>
            <a:ext cx="2886075"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GB" sz="3600" b="1">
                <a:solidFill>
                  <a:schemeClr val="bg1"/>
                </a:solidFill>
                <a:latin typeface="+mj-lt"/>
                <a:ea typeface="+mj-ea"/>
                <a:cs typeface="+mj-cs"/>
              </a:rPr>
              <a:t>The Budget</a:t>
            </a:r>
          </a:p>
        </p:txBody>
      </p:sp>
      <p:sp>
        <p:nvSpPr>
          <p:cNvPr id="5" name="TextBox 4">
            <a:extLst>
              <a:ext uri="{FF2B5EF4-FFF2-40B4-BE49-F238E27FC236}">
                <a16:creationId xmlns:a16="http://schemas.microsoft.com/office/drawing/2014/main" id="{153E2BED-F3D1-417A-B212-4583F582C880}"/>
              </a:ext>
            </a:extLst>
          </p:cNvPr>
          <p:cNvSpPr txBox="1"/>
          <p:nvPr/>
        </p:nvSpPr>
        <p:spPr>
          <a:xfrm>
            <a:off x="595912" y="1807024"/>
            <a:ext cx="3742122" cy="461665"/>
          </a:xfrm>
          <a:prstGeom prst="rect">
            <a:avLst/>
          </a:prstGeom>
          <a:noFill/>
        </p:spPr>
        <p:txBody>
          <a:bodyPr wrap="square">
            <a:spAutoFit/>
          </a:bodyPr>
          <a:lstStyle/>
          <a:p>
            <a:pPr algn="ctr"/>
            <a:r>
              <a:rPr lang="en-GB" sz="2400">
                <a:solidFill>
                  <a:schemeClr val="bg1"/>
                </a:solidFill>
              </a:rPr>
              <a:t>How the funding works</a:t>
            </a:r>
          </a:p>
        </p:txBody>
      </p:sp>
      <p:sp>
        <p:nvSpPr>
          <p:cNvPr id="6" name="TextBox 5">
            <a:extLst>
              <a:ext uri="{FF2B5EF4-FFF2-40B4-BE49-F238E27FC236}">
                <a16:creationId xmlns:a16="http://schemas.microsoft.com/office/drawing/2014/main" id="{3A16AB30-5C57-4B3E-9AAB-B7397FEC0A90}"/>
              </a:ext>
            </a:extLst>
          </p:cNvPr>
          <p:cNvSpPr txBox="1"/>
          <p:nvPr/>
        </p:nvSpPr>
        <p:spPr>
          <a:xfrm>
            <a:off x="634429" y="4438704"/>
            <a:ext cx="6097712" cy="369332"/>
          </a:xfrm>
          <a:prstGeom prst="rect">
            <a:avLst/>
          </a:prstGeom>
          <a:noFill/>
        </p:spPr>
        <p:txBody>
          <a:bodyPr wrap="square" lIns="91440" tIns="45720" rIns="91440" bIns="45720" anchor="t">
            <a:spAutoFit/>
          </a:bodyPr>
          <a:lstStyle/>
          <a:p>
            <a:r>
              <a:rPr lang="en-GB" b="1"/>
              <a:t>HORIZON-MSCA-2025-DN-01-01 </a:t>
            </a:r>
            <a:endParaRPr lang="en-US"/>
          </a:p>
        </p:txBody>
      </p:sp>
    </p:spTree>
    <p:extLst>
      <p:ext uri="{BB962C8B-B14F-4D97-AF65-F5344CB8AC3E}">
        <p14:creationId xmlns:p14="http://schemas.microsoft.com/office/powerpoint/2010/main" val="2003048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vert="horz" lIns="91440" tIns="45720" rIns="91440" bIns="45720" rtlCol="0" anchor="t">
            <a:normAutofit/>
          </a:bodyPr>
          <a:lstStyle/>
          <a:p>
            <a:r>
              <a:rPr lang="en-GB">
                <a:solidFill>
                  <a:srgbClr val="151B4A"/>
                </a:solidFill>
                <a:latin typeface="Arial"/>
                <a:cs typeface="Arial"/>
              </a:rPr>
              <a:t>Monthly Unit Costs</a:t>
            </a:r>
            <a:endParaRPr lang="en-GB" b="1">
              <a:solidFill>
                <a:srgbClr val="151B4A"/>
              </a:solidFill>
              <a:latin typeface="Arial"/>
              <a:cs typeface="Arial"/>
            </a:endParaRPr>
          </a:p>
          <a:p>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461899"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3024434644"/>
              </p:ext>
            </p:extLst>
          </p:nvPr>
        </p:nvGraphicFramePr>
        <p:xfrm>
          <a:off x="1497298" y="2887478"/>
          <a:ext cx="9413856" cy="2407920"/>
        </p:xfrm>
        <a:graphic>
          <a:graphicData uri="http://schemas.openxmlformats.org/drawingml/2006/table">
            <a:tbl>
              <a:tblPr firstRow="1" bandRow="1">
                <a:tableStyleId>{5940675A-B579-460E-94D1-54222C63F5DA}</a:tableStyleId>
              </a:tblPr>
              <a:tblGrid>
                <a:gridCol w="1212753">
                  <a:extLst>
                    <a:ext uri="{9D8B030D-6E8A-4147-A177-3AD203B41FA5}">
                      <a16:colId xmlns:a16="http://schemas.microsoft.com/office/drawing/2014/main" val="3104297087"/>
                    </a:ext>
                  </a:extLst>
                </a:gridCol>
                <a:gridCol w="1309417">
                  <a:extLst>
                    <a:ext uri="{9D8B030D-6E8A-4147-A177-3AD203B41FA5}">
                      <a16:colId xmlns:a16="http://schemas.microsoft.com/office/drawing/2014/main" val="2016108074"/>
                    </a:ext>
                  </a:extLst>
                </a:gridCol>
                <a:gridCol w="1323127">
                  <a:extLst>
                    <a:ext uri="{9D8B030D-6E8A-4147-A177-3AD203B41FA5}">
                      <a16:colId xmlns:a16="http://schemas.microsoft.com/office/drawing/2014/main" val="3531591903"/>
                    </a:ext>
                  </a:extLst>
                </a:gridCol>
                <a:gridCol w="1340346">
                  <a:extLst>
                    <a:ext uri="{9D8B030D-6E8A-4147-A177-3AD203B41FA5}">
                      <a16:colId xmlns:a16="http://schemas.microsoft.com/office/drawing/2014/main" val="3070230908"/>
                    </a:ext>
                  </a:extLst>
                </a:gridCol>
                <a:gridCol w="1175499">
                  <a:extLst>
                    <a:ext uri="{9D8B030D-6E8A-4147-A177-3AD203B41FA5}">
                      <a16:colId xmlns:a16="http://schemas.microsoft.com/office/drawing/2014/main" val="2923265158"/>
                    </a:ext>
                  </a:extLst>
                </a:gridCol>
                <a:gridCol w="1707877">
                  <a:extLst>
                    <a:ext uri="{9D8B030D-6E8A-4147-A177-3AD203B41FA5}">
                      <a16:colId xmlns:a16="http://schemas.microsoft.com/office/drawing/2014/main" val="1022536584"/>
                    </a:ext>
                  </a:extLst>
                </a:gridCol>
                <a:gridCol w="1344837">
                  <a:extLst>
                    <a:ext uri="{9D8B030D-6E8A-4147-A177-3AD203B41FA5}">
                      <a16:colId xmlns:a16="http://schemas.microsoft.com/office/drawing/2014/main" val="2485926336"/>
                    </a:ext>
                  </a:extLst>
                </a:gridCol>
              </a:tblGrid>
              <a:tr h="370840">
                <a:tc gridSpan="5">
                  <a:txBody>
                    <a:bodyPr/>
                    <a:lstStyle/>
                    <a:p>
                      <a:pPr algn="ctr"/>
                      <a:r>
                        <a:rPr lang="en-GB" sz="1400" b="1">
                          <a:solidFill>
                            <a:schemeClr val="bg1"/>
                          </a:solidFill>
                        </a:rPr>
                        <a:t>Contributions for recruited researchers</a:t>
                      </a:r>
                    </a:p>
                    <a:p>
                      <a:pPr algn="ctr"/>
                      <a:r>
                        <a:rPr lang="en-GB" sz="1400" b="1">
                          <a:solidFill>
                            <a:schemeClr val="bg1"/>
                          </a:solidFill>
                        </a:rPr>
                        <a:t>Per person-month</a:t>
                      </a:r>
                    </a:p>
                  </a:txBody>
                  <a:tcPr>
                    <a:solidFill>
                      <a:schemeClr val="accent2">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sz="1400" b="1">
                          <a:solidFill>
                            <a:schemeClr val="bg1"/>
                          </a:solidFill>
                        </a:rPr>
                        <a:t>Institutional unit contributions</a:t>
                      </a:r>
                    </a:p>
                    <a:p>
                      <a:pPr algn="ctr"/>
                      <a:r>
                        <a:rPr lang="en-GB" sz="1400" b="1">
                          <a:solidFill>
                            <a:schemeClr val="bg1"/>
                          </a:solidFill>
                        </a:rPr>
                        <a:t>Per person-month</a:t>
                      </a:r>
                    </a:p>
                  </a:txBody>
                  <a:tcPr>
                    <a:solidFill>
                      <a:srgbClr val="00B3CC"/>
                    </a:solidFill>
                  </a:tcPr>
                </a:tc>
                <a:tc hMerge="1">
                  <a:txBody>
                    <a:bodyPr/>
                    <a:lstStyle/>
                    <a:p>
                      <a:endParaRPr lang="en-GB"/>
                    </a:p>
                  </a:txBody>
                  <a:tcPr/>
                </a:tc>
                <a:extLst>
                  <a:ext uri="{0D108BD9-81ED-4DB2-BD59-A6C34878D82A}">
                    <a16:rowId xmlns:a16="http://schemas.microsoft.com/office/drawing/2014/main" val="1297836148"/>
                  </a:ext>
                </a:extLst>
              </a:tr>
              <a:tr h="370840">
                <a:tc>
                  <a:txBody>
                    <a:bodyPr/>
                    <a:lstStyle/>
                    <a:p>
                      <a:pPr algn="ctr"/>
                      <a:r>
                        <a:rPr lang="en-GB" sz="1400" b="1">
                          <a:solidFill>
                            <a:schemeClr val="tx1"/>
                          </a:solidFill>
                        </a:rPr>
                        <a:t>Living Allowance</a:t>
                      </a:r>
                    </a:p>
                  </a:txBody>
                  <a:tcPr>
                    <a:solidFill>
                      <a:schemeClr val="accent2">
                        <a:lumMod val="20000"/>
                        <a:lumOff val="80000"/>
                      </a:schemeClr>
                    </a:solidFill>
                  </a:tcPr>
                </a:tc>
                <a:tc>
                  <a:txBody>
                    <a:bodyPr/>
                    <a:lstStyle/>
                    <a:p>
                      <a:pPr algn="ctr"/>
                      <a:r>
                        <a:rPr lang="en-GB" sz="1400" b="1">
                          <a:solidFill>
                            <a:schemeClr val="tx1"/>
                          </a:solidFill>
                        </a:rPr>
                        <a:t>Mobility Allowance</a:t>
                      </a:r>
                    </a:p>
                  </a:txBody>
                  <a:tcPr>
                    <a:solidFill>
                      <a:schemeClr val="accent2">
                        <a:lumMod val="20000"/>
                        <a:lumOff val="80000"/>
                      </a:schemeClr>
                    </a:solidFill>
                  </a:tcPr>
                </a:tc>
                <a:tc>
                  <a:txBody>
                    <a:bodyPr/>
                    <a:lstStyle/>
                    <a:p>
                      <a:pPr algn="ctr"/>
                      <a:r>
                        <a:rPr lang="en-GB" sz="1400" b="1">
                          <a:solidFill>
                            <a:schemeClr val="tx1"/>
                          </a:solidFill>
                        </a:rPr>
                        <a:t>Family Allowance*</a:t>
                      </a:r>
                    </a:p>
                  </a:txBody>
                  <a:tcPr>
                    <a:solidFill>
                      <a:srgbClr val="FBF0EF"/>
                    </a:solidFill>
                  </a:tcPr>
                </a:tc>
                <a:tc>
                  <a:txBody>
                    <a:bodyPr/>
                    <a:lstStyle/>
                    <a:p>
                      <a:pPr algn="ctr"/>
                      <a:r>
                        <a:rPr lang="en-GB" sz="1400" b="1">
                          <a:solidFill>
                            <a:schemeClr val="tx1"/>
                          </a:solidFill>
                        </a:rPr>
                        <a:t>Long-term Leave Allowance*</a:t>
                      </a:r>
                    </a:p>
                  </a:txBody>
                  <a:tcPr>
                    <a:solidFill>
                      <a:srgbClr val="FBF0EF"/>
                    </a:solidFill>
                  </a:tcPr>
                </a:tc>
                <a:tc>
                  <a:txBody>
                    <a:bodyPr/>
                    <a:lstStyle/>
                    <a:p>
                      <a:pPr algn="ctr"/>
                      <a:r>
                        <a:rPr lang="en-GB" sz="1400" b="1">
                          <a:solidFill>
                            <a:schemeClr val="tx1"/>
                          </a:solidFill>
                        </a:rPr>
                        <a:t>Special Needs Allowance* </a:t>
                      </a:r>
                    </a:p>
                  </a:txBody>
                  <a:tcPr>
                    <a:solidFill>
                      <a:srgbClr val="FBF0EF"/>
                    </a:solidFill>
                  </a:tcPr>
                </a:tc>
                <a:tc>
                  <a:txBody>
                    <a:bodyPr/>
                    <a:lstStyle/>
                    <a:p>
                      <a:pPr algn="ctr"/>
                      <a:r>
                        <a:rPr lang="en-GB" sz="1400" b="1">
                          <a:solidFill>
                            <a:schemeClr val="tx1"/>
                          </a:solidFill>
                        </a:rPr>
                        <a:t>Research, training and networking contribution</a:t>
                      </a:r>
                    </a:p>
                  </a:txBody>
                  <a:tcPr>
                    <a:solidFill>
                      <a:schemeClr val="accent3">
                        <a:lumMod val="20000"/>
                        <a:lumOff val="80000"/>
                      </a:schemeClr>
                    </a:solidFill>
                  </a:tcPr>
                </a:tc>
                <a:tc>
                  <a:txBody>
                    <a:bodyPr/>
                    <a:lstStyle/>
                    <a:p>
                      <a:pPr algn="ctr"/>
                      <a:r>
                        <a:rPr lang="en-GB" sz="1400" b="1">
                          <a:solidFill>
                            <a:schemeClr val="tx1"/>
                          </a:solidFill>
                        </a:rPr>
                        <a:t>Management and indirect contribution </a:t>
                      </a:r>
                    </a:p>
                  </a:txBody>
                  <a:tcPr>
                    <a:solidFill>
                      <a:schemeClr val="accent3">
                        <a:lumMod val="40000"/>
                        <a:lumOff val="60000"/>
                      </a:schemeClr>
                    </a:solidFill>
                  </a:tcPr>
                </a:tc>
                <a:extLst>
                  <a:ext uri="{0D108BD9-81ED-4DB2-BD59-A6C34878D82A}">
                    <a16:rowId xmlns:a16="http://schemas.microsoft.com/office/drawing/2014/main" val="2468941520"/>
                  </a:ext>
                </a:extLst>
              </a:tr>
              <a:tr h="370840">
                <a:tc>
                  <a:txBody>
                    <a:bodyPr/>
                    <a:lstStyle/>
                    <a:p>
                      <a:pPr algn="ctr"/>
                      <a:r>
                        <a:rPr lang="en-GB" sz="1400" b="1">
                          <a:solidFill>
                            <a:schemeClr val="tx1"/>
                          </a:solidFill>
                        </a:rPr>
                        <a:t>EUR 4010</a:t>
                      </a:r>
                    </a:p>
                  </a:txBody>
                  <a:tcPr>
                    <a:solidFill>
                      <a:schemeClr val="accent2">
                        <a:lumMod val="20000"/>
                        <a:lumOff val="80000"/>
                      </a:schemeClr>
                    </a:solidFill>
                  </a:tcPr>
                </a:tc>
                <a:tc>
                  <a:txBody>
                    <a:bodyPr/>
                    <a:lstStyle/>
                    <a:p>
                      <a:pPr algn="ctr"/>
                      <a:r>
                        <a:rPr lang="en-GB" sz="1400" b="1">
                          <a:solidFill>
                            <a:schemeClr val="tx1"/>
                          </a:solidFill>
                        </a:rPr>
                        <a:t>EUR 710</a:t>
                      </a:r>
                    </a:p>
                  </a:txBody>
                  <a:tcPr>
                    <a:solidFill>
                      <a:schemeClr val="accent2">
                        <a:lumMod val="20000"/>
                        <a:lumOff val="80000"/>
                      </a:schemeClr>
                    </a:solidFill>
                  </a:tcPr>
                </a:tc>
                <a:tc>
                  <a:txBody>
                    <a:bodyPr/>
                    <a:lstStyle/>
                    <a:p>
                      <a:pPr algn="ctr"/>
                      <a:r>
                        <a:rPr lang="en-GB" sz="1400" b="1">
                          <a:solidFill>
                            <a:schemeClr val="tx1"/>
                          </a:solidFill>
                        </a:rPr>
                        <a:t>EUR 660</a:t>
                      </a:r>
                    </a:p>
                  </a:txBody>
                  <a:tcPr>
                    <a:solidFill>
                      <a:srgbClr val="FBF0EF"/>
                    </a:solidFill>
                  </a:tcPr>
                </a:tc>
                <a:tc>
                  <a:txBody>
                    <a:bodyPr/>
                    <a:lstStyle/>
                    <a:p>
                      <a:pPr algn="ctr"/>
                      <a:r>
                        <a:rPr lang="en-GB" sz="1400">
                          <a:solidFill>
                            <a:schemeClr val="tx1"/>
                          </a:solidFill>
                        </a:rPr>
                        <a:t>EUR 4720 x % covered by the beneficiary</a:t>
                      </a:r>
                    </a:p>
                  </a:txBody>
                  <a:tcPr>
                    <a:solidFill>
                      <a:srgbClr val="FBF0EF"/>
                    </a:solidFill>
                  </a:tcPr>
                </a:tc>
                <a:tc>
                  <a:txBody>
                    <a:bodyPr/>
                    <a:lstStyle/>
                    <a:p>
                      <a:pPr algn="ctr"/>
                      <a:r>
                        <a:rPr lang="en-GB" sz="1400">
                          <a:solidFill>
                            <a:schemeClr val="tx1"/>
                          </a:solidFill>
                        </a:rPr>
                        <a:t>Requested unit x (1/number of months)</a:t>
                      </a:r>
                    </a:p>
                  </a:txBody>
                  <a:tcPr>
                    <a:solidFill>
                      <a:srgbClr val="FBF0EF"/>
                    </a:solidFill>
                  </a:tcPr>
                </a:tc>
                <a:tc>
                  <a:txBody>
                    <a:bodyPr/>
                    <a:lstStyle/>
                    <a:p>
                      <a:pPr algn="ctr"/>
                      <a:r>
                        <a:rPr lang="en-GB" sz="1400">
                          <a:solidFill>
                            <a:schemeClr val="tx1"/>
                          </a:solidFill>
                        </a:rPr>
                        <a:t>EUR 1 600</a:t>
                      </a:r>
                    </a:p>
                  </a:txBody>
                  <a:tcPr>
                    <a:solidFill>
                      <a:schemeClr val="accent3">
                        <a:lumMod val="20000"/>
                        <a:lumOff val="80000"/>
                      </a:schemeClr>
                    </a:solidFill>
                  </a:tcPr>
                </a:tc>
                <a:tc>
                  <a:txBody>
                    <a:bodyPr/>
                    <a:lstStyle/>
                    <a:p>
                      <a:pPr algn="ctr"/>
                      <a:r>
                        <a:rPr lang="en-GB" sz="1400">
                          <a:solidFill>
                            <a:schemeClr val="tx1"/>
                          </a:solidFill>
                        </a:rPr>
                        <a:t>EUR  1 200</a:t>
                      </a:r>
                    </a:p>
                  </a:txBody>
                  <a:tcPr>
                    <a:solidFill>
                      <a:schemeClr val="accent3">
                        <a:lumMod val="40000"/>
                        <a:lumOff val="60000"/>
                      </a:schemeClr>
                    </a:solidFill>
                  </a:tcPr>
                </a:tc>
                <a:extLst>
                  <a:ext uri="{0D108BD9-81ED-4DB2-BD59-A6C34878D82A}">
                    <a16:rowId xmlns:a16="http://schemas.microsoft.com/office/drawing/2014/main" val="2914738029"/>
                  </a:ext>
                </a:extLst>
              </a:tr>
            </a:tbl>
          </a:graphicData>
        </a:graphic>
      </p:graphicFrame>
      <p:pic>
        <p:nvPicPr>
          <p:cNvPr id="5" name="Graphic 4" descr="Woman with solid fill">
            <a:extLst>
              <a:ext uri="{FF2B5EF4-FFF2-40B4-BE49-F238E27FC236}">
                <a16:creationId xmlns:a16="http://schemas.microsoft.com/office/drawing/2014/main" id="{F03565D9-F730-4E2F-9406-945CD23ED5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9880" y="-45527"/>
            <a:ext cx="1862562" cy="1862562"/>
          </a:xfrm>
          <a:prstGeom prst="rect">
            <a:avLst/>
          </a:prstGeom>
        </p:spPr>
      </p:pic>
      <p:sp>
        <p:nvSpPr>
          <p:cNvPr id="6" name="Right Brace 5">
            <a:extLst>
              <a:ext uri="{FF2B5EF4-FFF2-40B4-BE49-F238E27FC236}">
                <a16:creationId xmlns:a16="http://schemas.microsoft.com/office/drawing/2014/main" id="{08874AB7-A64D-4065-AF2E-4DF2B56BAE96}"/>
              </a:ext>
            </a:extLst>
          </p:cNvPr>
          <p:cNvSpPr/>
          <p:nvPr/>
        </p:nvSpPr>
        <p:spPr>
          <a:xfrm rot="16200000">
            <a:off x="5671094" y="-2022685"/>
            <a:ext cx="923331" cy="8753310"/>
          </a:xfrm>
          <a:prstGeom prst="rightBrace">
            <a:avLst>
              <a:gd name="adj1" fmla="val 8333"/>
              <a:gd name="adj2" fmla="val 58357"/>
            </a:avLst>
          </a:prstGeom>
          <a:noFill/>
          <a:ln w="57150">
            <a:solidFill>
              <a:srgbClr val="2E2D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02802A78-D178-4D1A-B8B6-FDE0C7AF0C84}"/>
              </a:ext>
            </a:extLst>
          </p:cNvPr>
          <p:cNvSpPr txBox="1"/>
          <p:nvPr/>
        </p:nvSpPr>
        <p:spPr>
          <a:xfrm>
            <a:off x="7322754" y="1221429"/>
            <a:ext cx="4078088" cy="923330"/>
          </a:xfrm>
          <a:prstGeom prst="rect">
            <a:avLst/>
          </a:prstGeom>
          <a:noFill/>
        </p:spPr>
        <p:txBody>
          <a:bodyPr wrap="square" rtlCol="0">
            <a:spAutoFit/>
          </a:bodyPr>
          <a:lstStyle/>
          <a:p>
            <a:r>
              <a:rPr lang="en-GB" b="1">
                <a:solidFill>
                  <a:schemeClr val="tx2"/>
                </a:solidFill>
              </a:rPr>
              <a:t>Monthly EC contributions per recruited Doctoral Candidate </a:t>
            </a:r>
          </a:p>
          <a:p>
            <a:r>
              <a:rPr lang="en-GB" b="1">
                <a:solidFill>
                  <a:schemeClr val="tx2"/>
                </a:solidFill>
              </a:rPr>
              <a:t>(“Person-month”)</a:t>
            </a:r>
          </a:p>
        </p:txBody>
      </p:sp>
      <p:sp>
        <p:nvSpPr>
          <p:cNvPr id="17" name="TextBox 16">
            <a:extLst>
              <a:ext uri="{FF2B5EF4-FFF2-40B4-BE49-F238E27FC236}">
                <a16:creationId xmlns:a16="http://schemas.microsoft.com/office/drawing/2014/main" id="{CA2E3F3A-958B-45B2-873E-EFDBF5081293}"/>
              </a:ext>
            </a:extLst>
          </p:cNvPr>
          <p:cNvSpPr txBox="1"/>
          <p:nvPr/>
        </p:nvSpPr>
        <p:spPr>
          <a:xfrm>
            <a:off x="4516636" y="5367316"/>
            <a:ext cx="3123344" cy="276999"/>
          </a:xfrm>
          <a:prstGeom prst="rect">
            <a:avLst/>
          </a:prstGeom>
          <a:noFill/>
        </p:spPr>
        <p:txBody>
          <a:bodyPr wrap="square" rtlCol="0">
            <a:spAutoFit/>
          </a:bodyPr>
          <a:lstStyle/>
          <a:p>
            <a:r>
              <a:rPr lang="en-GB" sz="1200" b="1"/>
              <a:t>* Only if applicable.</a:t>
            </a:r>
          </a:p>
        </p:txBody>
      </p:sp>
      <p:sp>
        <p:nvSpPr>
          <p:cNvPr id="18" name="TextBox 17">
            <a:extLst>
              <a:ext uri="{FF2B5EF4-FFF2-40B4-BE49-F238E27FC236}">
                <a16:creationId xmlns:a16="http://schemas.microsoft.com/office/drawing/2014/main" id="{019F4112-8835-4016-9EF3-43AB0DF7B59E}"/>
              </a:ext>
            </a:extLst>
          </p:cNvPr>
          <p:cNvSpPr txBox="1"/>
          <p:nvPr/>
        </p:nvSpPr>
        <p:spPr>
          <a:xfrm>
            <a:off x="2786960" y="5714951"/>
            <a:ext cx="4453043" cy="646331"/>
          </a:xfrm>
          <a:prstGeom prst="rect">
            <a:avLst/>
          </a:prstGeom>
          <a:solidFill>
            <a:schemeClr val="accent2">
              <a:lumMod val="40000"/>
              <a:lumOff val="60000"/>
            </a:schemeClr>
          </a:solidFill>
          <a:ln>
            <a:solidFill>
              <a:schemeClr val="tx1"/>
            </a:solidFill>
          </a:ln>
        </p:spPr>
        <p:txBody>
          <a:bodyPr wrap="square" rtlCol="0">
            <a:spAutoFit/>
          </a:bodyPr>
          <a:lstStyle/>
          <a:p>
            <a:r>
              <a:rPr lang="en-GB"/>
              <a:t>Contributions for the recruited researcher</a:t>
            </a:r>
          </a:p>
          <a:p>
            <a:r>
              <a:rPr lang="en-GB"/>
              <a:t> </a:t>
            </a:r>
          </a:p>
        </p:txBody>
      </p:sp>
      <p:sp>
        <p:nvSpPr>
          <p:cNvPr id="19" name="TextBox 18">
            <a:extLst>
              <a:ext uri="{FF2B5EF4-FFF2-40B4-BE49-F238E27FC236}">
                <a16:creationId xmlns:a16="http://schemas.microsoft.com/office/drawing/2014/main" id="{97A37471-4D36-42E5-9F9C-69FCD7523553}"/>
              </a:ext>
            </a:extLst>
          </p:cNvPr>
          <p:cNvSpPr txBox="1"/>
          <p:nvPr/>
        </p:nvSpPr>
        <p:spPr>
          <a:xfrm>
            <a:off x="7882626" y="5696076"/>
            <a:ext cx="1665046" cy="646331"/>
          </a:xfrm>
          <a:prstGeom prst="rect">
            <a:avLst/>
          </a:prstGeom>
          <a:solidFill>
            <a:schemeClr val="accent3">
              <a:lumMod val="20000"/>
              <a:lumOff val="80000"/>
            </a:schemeClr>
          </a:solidFill>
          <a:ln>
            <a:solidFill>
              <a:schemeClr val="tx1"/>
            </a:solidFill>
          </a:ln>
        </p:spPr>
        <p:txBody>
          <a:bodyPr wrap="square" rtlCol="0">
            <a:spAutoFit/>
          </a:bodyPr>
          <a:lstStyle/>
          <a:p>
            <a:pPr algn="ctr"/>
            <a:r>
              <a:rPr lang="en-GB"/>
              <a:t>Research &amp; training costs</a:t>
            </a:r>
          </a:p>
        </p:txBody>
      </p:sp>
      <p:sp>
        <p:nvSpPr>
          <p:cNvPr id="20" name="TextBox 19">
            <a:extLst>
              <a:ext uri="{FF2B5EF4-FFF2-40B4-BE49-F238E27FC236}">
                <a16:creationId xmlns:a16="http://schemas.microsoft.com/office/drawing/2014/main" id="{ADBE575B-E0EB-4898-A9ED-35589C9573DD}"/>
              </a:ext>
            </a:extLst>
          </p:cNvPr>
          <p:cNvSpPr txBox="1"/>
          <p:nvPr/>
        </p:nvSpPr>
        <p:spPr>
          <a:xfrm>
            <a:off x="9669965" y="5696074"/>
            <a:ext cx="1655338" cy="646331"/>
          </a:xfrm>
          <a:prstGeom prst="rect">
            <a:avLst/>
          </a:prstGeom>
          <a:solidFill>
            <a:schemeClr val="accent3">
              <a:lumMod val="40000"/>
              <a:lumOff val="60000"/>
            </a:schemeClr>
          </a:solidFill>
          <a:ln>
            <a:solidFill>
              <a:schemeClr val="tx1"/>
            </a:solidFill>
          </a:ln>
        </p:spPr>
        <p:txBody>
          <a:bodyPr wrap="square" rtlCol="0">
            <a:spAutoFit/>
          </a:bodyPr>
          <a:lstStyle/>
          <a:p>
            <a:r>
              <a:rPr lang="en-GB"/>
              <a:t>Costs for the host institution</a:t>
            </a:r>
          </a:p>
        </p:txBody>
      </p:sp>
      <p:sp>
        <p:nvSpPr>
          <p:cNvPr id="21" name="TextBox 20">
            <a:extLst>
              <a:ext uri="{FF2B5EF4-FFF2-40B4-BE49-F238E27FC236}">
                <a16:creationId xmlns:a16="http://schemas.microsoft.com/office/drawing/2014/main" id="{C0C1BD9E-5F32-4333-8FB2-FE87F046FB36}"/>
              </a:ext>
            </a:extLst>
          </p:cNvPr>
          <p:cNvSpPr txBox="1"/>
          <p:nvPr/>
        </p:nvSpPr>
        <p:spPr>
          <a:xfrm>
            <a:off x="353744" y="1217954"/>
            <a:ext cx="5724959" cy="600164"/>
          </a:xfrm>
          <a:prstGeom prst="rect">
            <a:avLst/>
          </a:prstGeom>
          <a:noFill/>
        </p:spPr>
        <p:txBody>
          <a:bodyPr wrap="square" lIns="91440" tIns="45720" rIns="91440" bIns="45720" rtlCol="0" anchor="t">
            <a:spAutoFit/>
          </a:bodyPr>
          <a:lstStyle/>
          <a:p>
            <a:r>
              <a:rPr lang="en-GB" sz="1500" b="1" i="1">
                <a:solidFill>
                  <a:srgbClr val="CC0099"/>
                </a:solidFill>
              </a:rPr>
              <a:t>Maximum number of person-months you can request = 540</a:t>
            </a:r>
            <a:endParaRPr lang="en-GB" sz="1500" b="1" i="1">
              <a:solidFill>
                <a:srgbClr val="CC0099"/>
              </a:solidFill>
              <a:cs typeface="Arial"/>
            </a:endParaRPr>
          </a:p>
          <a:p>
            <a:r>
              <a:rPr lang="en-GB"/>
              <a:t> </a:t>
            </a:r>
            <a:endParaRPr lang="en-GB">
              <a:cs typeface="Arial"/>
            </a:endParaRPr>
          </a:p>
        </p:txBody>
      </p:sp>
      <p:sp>
        <p:nvSpPr>
          <p:cNvPr id="7" name="Arrow: Up 6">
            <a:extLst>
              <a:ext uri="{FF2B5EF4-FFF2-40B4-BE49-F238E27FC236}">
                <a16:creationId xmlns:a16="http://schemas.microsoft.com/office/drawing/2014/main" id="{9A8F86B4-392F-8985-7337-5FA25593B822}"/>
              </a:ext>
            </a:extLst>
          </p:cNvPr>
          <p:cNvSpPr/>
          <p:nvPr/>
        </p:nvSpPr>
        <p:spPr>
          <a:xfrm rot="19533810">
            <a:off x="2451840" y="5116478"/>
            <a:ext cx="144033" cy="516367"/>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id="{7371DE1C-17BE-14AF-B5E6-C7EDA05156A3}"/>
              </a:ext>
            </a:extLst>
          </p:cNvPr>
          <p:cNvSpPr/>
          <p:nvPr/>
        </p:nvSpPr>
        <p:spPr>
          <a:xfrm>
            <a:off x="3352890" y="5057313"/>
            <a:ext cx="144033" cy="516367"/>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Up 12">
            <a:extLst>
              <a:ext uri="{FF2B5EF4-FFF2-40B4-BE49-F238E27FC236}">
                <a16:creationId xmlns:a16="http://schemas.microsoft.com/office/drawing/2014/main" id="{77138D41-7D13-ABA4-DA76-73501E4946E9}"/>
              </a:ext>
            </a:extLst>
          </p:cNvPr>
          <p:cNvSpPr/>
          <p:nvPr/>
        </p:nvSpPr>
        <p:spPr>
          <a:xfrm>
            <a:off x="8643115" y="5070866"/>
            <a:ext cx="144033" cy="516367"/>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Up 13">
            <a:extLst>
              <a:ext uri="{FF2B5EF4-FFF2-40B4-BE49-F238E27FC236}">
                <a16:creationId xmlns:a16="http://schemas.microsoft.com/office/drawing/2014/main" id="{39BB5B8F-B79D-BD9B-4533-B40DE8BDA7F4}"/>
              </a:ext>
            </a:extLst>
          </p:cNvPr>
          <p:cNvSpPr/>
          <p:nvPr/>
        </p:nvSpPr>
        <p:spPr>
          <a:xfrm>
            <a:off x="10209097" y="5068951"/>
            <a:ext cx="144033" cy="516367"/>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 15">
            <a:extLst>
              <a:ext uri="{FF2B5EF4-FFF2-40B4-BE49-F238E27FC236}">
                <a16:creationId xmlns:a16="http://schemas.microsoft.com/office/drawing/2014/main" id="{B6E61454-D474-E56E-639A-4CC45FEAE55B}"/>
              </a:ext>
            </a:extLst>
          </p:cNvPr>
          <p:cNvSpPr/>
          <p:nvPr/>
        </p:nvSpPr>
        <p:spPr>
          <a:xfrm>
            <a:off x="4371934" y="5057764"/>
            <a:ext cx="144033" cy="516367"/>
          </a:xfrm>
          <a:prstGeom prst="up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Up 21">
            <a:extLst>
              <a:ext uri="{FF2B5EF4-FFF2-40B4-BE49-F238E27FC236}">
                <a16:creationId xmlns:a16="http://schemas.microsoft.com/office/drawing/2014/main" id="{4D0548BF-F1B7-D8EF-0490-64EF0082E8B7}"/>
              </a:ext>
            </a:extLst>
          </p:cNvPr>
          <p:cNvSpPr/>
          <p:nvPr/>
        </p:nvSpPr>
        <p:spPr>
          <a:xfrm rot="1952794">
            <a:off x="7048938" y="5132044"/>
            <a:ext cx="144033" cy="516367"/>
          </a:xfrm>
          <a:prstGeom prst="up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Up 22">
            <a:extLst>
              <a:ext uri="{FF2B5EF4-FFF2-40B4-BE49-F238E27FC236}">
                <a16:creationId xmlns:a16="http://schemas.microsoft.com/office/drawing/2014/main" id="{CFA63DB0-BDEC-2FAB-2D12-69F01035888D}"/>
              </a:ext>
            </a:extLst>
          </p:cNvPr>
          <p:cNvSpPr/>
          <p:nvPr/>
        </p:nvSpPr>
        <p:spPr>
          <a:xfrm>
            <a:off x="6093829" y="5057194"/>
            <a:ext cx="144033" cy="516367"/>
          </a:xfrm>
          <a:prstGeom prst="up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2809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vert="horz" lIns="91440" tIns="45720" rIns="91440" bIns="45720" rtlCol="0" anchor="t">
            <a:normAutofit/>
          </a:bodyPr>
          <a:lstStyle/>
          <a:p>
            <a:r>
              <a:rPr lang="en-GB">
                <a:solidFill>
                  <a:srgbClr val="151B4A"/>
                </a:solidFill>
                <a:latin typeface="Arial"/>
                <a:cs typeface="Arial"/>
              </a:rPr>
              <a:t>ESR Unit</a:t>
            </a:r>
            <a:r>
              <a:rPr lang="en-GB" b="1">
                <a:solidFill>
                  <a:srgbClr val="151B4A"/>
                </a:solidFill>
                <a:latin typeface="Arial"/>
                <a:cs typeface="Arial"/>
              </a:rPr>
              <a:t> </a:t>
            </a:r>
            <a:r>
              <a:rPr lang="en-GB">
                <a:solidFill>
                  <a:srgbClr val="151B4A"/>
                </a:solidFill>
                <a:latin typeface="Arial"/>
                <a:cs typeface="Arial"/>
              </a:rPr>
              <a:t>Costs</a:t>
            </a:r>
            <a:endParaRPr lang="en-GB" b="1">
              <a:solidFill>
                <a:srgbClr val="151B4A"/>
              </a:solidFill>
              <a:latin typeface="Arial"/>
              <a:cs typeface="Arial"/>
            </a:endParaRPr>
          </a:p>
          <a:p>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461899"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830420617"/>
              </p:ext>
            </p:extLst>
          </p:nvPr>
        </p:nvGraphicFramePr>
        <p:xfrm>
          <a:off x="497282" y="1295048"/>
          <a:ext cx="13597928" cy="2286000"/>
        </p:xfrm>
        <a:graphic>
          <a:graphicData uri="http://schemas.openxmlformats.org/drawingml/2006/table">
            <a:tbl>
              <a:tblPr firstRow="1" bandRow="1">
                <a:tableStyleId>{21E4AEA4-8DFA-4A89-87EB-49C32662AFE0}</a:tableStyleId>
              </a:tblPr>
              <a:tblGrid>
                <a:gridCol w="1447126">
                  <a:extLst>
                    <a:ext uri="{9D8B030D-6E8A-4147-A177-3AD203B41FA5}">
                      <a16:colId xmlns:a16="http://schemas.microsoft.com/office/drawing/2014/main" val="3104297087"/>
                    </a:ext>
                  </a:extLst>
                </a:gridCol>
                <a:gridCol w="1562470">
                  <a:extLst>
                    <a:ext uri="{9D8B030D-6E8A-4147-A177-3AD203B41FA5}">
                      <a16:colId xmlns:a16="http://schemas.microsoft.com/office/drawing/2014/main" val="2016108074"/>
                    </a:ext>
                  </a:extLst>
                </a:gridCol>
                <a:gridCol w="1578830">
                  <a:extLst>
                    <a:ext uri="{9D8B030D-6E8A-4147-A177-3AD203B41FA5}">
                      <a16:colId xmlns:a16="http://schemas.microsoft.com/office/drawing/2014/main" val="3531591903"/>
                    </a:ext>
                  </a:extLst>
                </a:gridCol>
                <a:gridCol w="1599376">
                  <a:extLst>
                    <a:ext uri="{9D8B030D-6E8A-4147-A177-3AD203B41FA5}">
                      <a16:colId xmlns:a16="http://schemas.microsoft.com/office/drawing/2014/main" val="3070230908"/>
                    </a:ext>
                  </a:extLst>
                </a:gridCol>
                <a:gridCol w="3767455">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370840">
                <a:tc gridSpan="5">
                  <a:txBody>
                    <a:bodyPr/>
                    <a:lstStyle/>
                    <a:p>
                      <a:pPr algn="l"/>
                      <a:r>
                        <a:rPr lang="en-GB">
                          <a:solidFill>
                            <a:schemeClr val="bg1"/>
                          </a:solidFill>
                        </a:rPr>
                        <a:t>Contributions for recruited researchers</a:t>
                      </a:r>
                    </a:p>
                    <a:p>
                      <a:pPr algn="l"/>
                      <a:r>
                        <a:rPr lang="en-GB">
                          <a:solidFill>
                            <a:schemeClr val="bg1"/>
                          </a:solidFill>
                        </a:rPr>
                        <a:t>per person-month</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t>Institutional unit contributions</a:t>
                      </a:r>
                    </a:p>
                    <a:p>
                      <a:pPr algn="ctr"/>
                      <a:r>
                        <a:rPr lang="en-GB"/>
                        <a:t>Per person-month</a:t>
                      </a:r>
                    </a:p>
                  </a:txBody>
                  <a:tcPr>
                    <a:solidFill>
                      <a:schemeClr val="bg1"/>
                    </a:solidFill>
                  </a:tcPr>
                </a:tc>
                <a:tc hMerge="1">
                  <a:txBody>
                    <a:bodyPr/>
                    <a:lstStyle/>
                    <a:p>
                      <a:endParaRPr lang="en-GB"/>
                    </a:p>
                  </a:txBody>
                  <a:tcPr/>
                </a:tc>
                <a:extLst>
                  <a:ext uri="{0D108BD9-81ED-4DB2-BD59-A6C34878D82A}">
                    <a16:rowId xmlns:a16="http://schemas.microsoft.com/office/drawing/2014/main" val="1297836148"/>
                  </a:ext>
                </a:extLst>
              </a:tr>
              <a:tr h="370840">
                <a:tc>
                  <a:txBody>
                    <a:bodyPr/>
                    <a:lstStyle/>
                    <a:p>
                      <a:pPr algn="ctr"/>
                      <a:r>
                        <a:rPr lang="en-GB" sz="1600" b="1"/>
                        <a:t>Living Allowance</a:t>
                      </a:r>
                      <a:r>
                        <a:rPr lang="en-GB" sz="1600" b="1">
                          <a:solidFill>
                            <a:schemeClr val="tx1"/>
                          </a:solidFill>
                        </a:rPr>
                        <a:t>*</a:t>
                      </a:r>
                    </a:p>
                  </a:txBody>
                  <a:tcPr/>
                </a:tc>
                <a:tc>
                  <a:txBody>
                    <a:bodyPr/>
                    <a:lstStyle/>
                    <a:p>
                      <a:pPr algn="ctr"/>
                      <a:r>
                        <a:rPr lang="en-GB" sz="1600" b="1"/>
                        <a:t>Mobility Allowance</a:t>
                      </a:r>
                    </a:p>
                  </a:txBody>
                  <a:tcPr/>
                </a:tc>
                <a:tc>
                  <a:txBody>
                    <a:bodyPr/>
                    <a:lstStyle/>
                    <a:p>
                      <a:pPr algn="ctr"/>
                      <a:r>
                        <a:rPr lang="en-GB" sz="1600" b="1"/>
                        <a:t>Family Allowance</a:t>
                      </a:r>
                      <a:r>
                        <a:rPr lang="en-GB" sz="1600" b="1">
                          <a:solidFill>
                            <a:srgbClr val="00B3CC"/>
                          </a:solidFill>
                        </a:rPr>
                        <a:t>**</a:t>
                      </a:r>
                    </a:p>
                  </a:txBody>
                  <a:tcPr/>
                </a:tc>
                <a:tc>
                  <a:txBody>
                    <a:bodyPr/>
                    <a:lstStyle/>
                    <a:p>
                      <a:pPr algn="ctr"/>
                      <a:r>
                        <a:rPr lang="en-GB" sz="1600">
                          <a:solidFill>
                            <a:schemeClr val="bg1"/>
                          </a:solidFill>
                        </a:rPr>
                        <a:t>Long-term Leave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Special Needs Allowance</a:t>
                      </a:r>
                      <a:r>
                        <a:rPr lang="en-GB" sz="1600" b="1">
                          <a:solidFill>
                            <a:schemeClr val="bg1"/>
                          </a:solidFill>
                        </a:rPr>
                        <a:t>**</a:t>
                      </a:r>
                      <a:r>
                        <a:rPr lang="en-GB" sz="1600">
                          <a:solidFill>
                            <a:schemeClr val="bg1"/>
                          </a:solidFill>
                        </a:rPr>
                        <a:t> </a:t>
                      </a:r>
                    </a:p>
                  </a:txBody>
                  <a:tcPr>
                    <a:solidFill>
                      <a:schemeClr val="bg1"/>
                    </a:solidFill>
                  </a:tcPr>
                </a:tc>
                <a:tc>
                  <a:txBody>
                    <a:bodyPr/>
                    <a:lstStyle/>
                    <a:p>
                      <a:pPr algn="ctr"/>
                      <a:r>
                        <a:rPr lang="en-GB" sz="1600">
                          <a:solidFill>
                            <a:schemeClr val="bg1"/>
                          </a:solidFill>
                        </a:rPr>
                        <a:t>Research, training and networking contribution</a:t>
                      </a:r>
                    </a:p>
                  </a:txBody>
                  <a:tcPr>
                    <a:solidFill>
                      <a:schemeClr val="bg1"/>
                    </a:solidFill>
                  </a:tcPr>
                </a:tc>
                <a:tc>
                  <a:txBody>
                    <a:bodyPr/>
                    <a:lstStyle/>
                    <a:p>
                      <a:pPr algn="ctr"/>
                      <a:r>
                        <a:rPr lang="en-GB" sz="1600">
                          <a:solidFill>
                            <a:schemeClr val="bg1"/>
                          </a:solidFill>
                        </a:rPr>
                        <a:t>Management and indirect contribution </a:t>
                      </a:r>
                    </a:p>
                  </a:txBody>
                  <a:tcPr>
                    <a:solidFill>
                      <a:schemeClr val="bg1"/>
                    </a:solidFill>
                  </a:tcPr>
                </a:tc>
                <a:extLst>
                  <a:ext uri="{0D108BD9-81ED-4DB2-BD59-A6C34878D82A}">
                    <a16:rowId xmlns:a16="http://schemas.microsoft.com/office/drawing/2014/main" val="2468941520"/>
                  </a:ext>
                </a:extLst>
              </a:tr>
              <a:tr h="370840">
                <a:tc>
                  <a:txBody>
                    <a:bodyPr/>
                    <a:lstStyle/>
                    <a:p>
                      <a:pPr algn="ctr"/>
                      <a:r>
                        <a:rPr lang="en-GB" sz="1400" b="1">
                          <a:solidFill>
                            <a:schemeClr val="tx1"/>
                          </a:solidFill>
                        </a:rPr>
                        <a:t>EUR 4010</a:t>
                      </a:r>
                    </a:p>
                  </a:txBody>
                  <a:tcPr/>
                </a:tc>
                <a:tc>
                  <a:txBody>
                    <a:bodyPr/>
                    <a:lstStyle/>
                    <a:p>
                      <a:pPr algn="ctr"/>
                      <a:r>
                        <a:rPr lang="en-GB" sz="1400" b="1">
                          <a:solidFill>
                            <a:schemeClr val="tx1"/>
                          </a:solidFill>
                        </a:rPr>
                        <a:t>EUR 710</a:t>
                      </a:r>
                    </a:p>
                  </a:txBody>
                  <a:tcPr/>
                </a:tc>
                <a:tc>
                  <a:txBody>
                    <a:bodyPr/>
                    <a:lstStyle/>
                    <a:p>
                      <a:pPr algn="ctr"/>
                      <a:r>
                        <a:rPr lang="en-GB" sz="1400" b="1">
                          <a:solidFill>
                            <a:schemeClr val="tx1"/>
                          </a:solidFill>
                        </a:rPr>
                        <a:t>EUR 660</a:t>
                      </a:r>
                    </a:p>
                  </a:txBody>
                  <a:tcPr/>
                </a:tc>
                <a:tc>
                  <a:txBody>
                    <a:bodyPr/>
                    <a:lstStyle/>
                    <a:p>
                      <a:pPr algn="ctr"/>
                      <a:r>
                        <a:rPr lang="en-GB" sz="1600">
                          <a:solidFill>
                            <a:schemeClr val="bg1"/>
                          </a:solidFill>
                        </a:rPr>
                        <a:t>EUR 4 000x % covered by the beneficiary</a:t>
                      </a:r>
                    </a:p>
                  </a:txBody>
                  <a:tcPr>
                    <a:solidFill>
                      <a:schemeClr val="bg1"/>
                    </a:solidFill>
                  </a:tcPr>
                </a:tc>
                <a:tc>
                  <a:txBody>
                    <a:bodyPr/>
                    <a:lstStyle/>
                    <a:p>
                      <a:pPr algn="ctr"/>
                      <a:r>
                        <a:rPr lang="en-GB" sz="1600">
                          <a:solidFill>
                            <a:schemeClr val="bg1"/>
                          </a:solidFill>
                        </a:rPr>
                        <a:t>Requested unit x (1/number of months)</a:t>
                      </a:r>
                    </a:p>
                  </a:txBody>
                  <a:tcPr>
                    <a:solidFill>
                      <a:schemeClr val="bg1"/>
                    </a:solidFill>
                  </a:tcPr>
                </a:tc>
                <a:tc>
                  <a:txBody>
                    <a:bodyPr/>
                    <a:lstStyle/>
                    <a:p>
                      <a:pPr algn="ctr"/>
                      <a:r>
                        <a:rPr lang="en-GB" sz="1600">
                          <a:solidFill>
                            <a:schemeClr val="bg1"/>
                          </a:solidFill>
                        </a:rPr>
                        <a:t>EUR 1 600</a:t>
                      </a:r>
                    </a:p>
                  </a:txBody>
                  <a:tcPr>
                    <a:solidFill>
                      <a:schemeClr val="bg1"/>
                    </a:solidFill>
                  </a:tcPr>
                </a:tc>
                <a:tc>
                  <a:txBody>
                    <a:bodyPr/>
                    <a:lstStyle/>
                    <a:p>
                      <a:pPr algn="ctr"/>
                      <a:r>
                        <a:rPr lang="en-GB" sz="1600">
                          <a:solidFill>
                            <a:schemeClr val="bg1"/>
                          </a:solidFill>
                        </a:rPr>
                        <a:t>EUR  1 200</a:t>
                      </a:r>
                    </a:p>
                  </a:txBody>
                  <a:tcPr>
                    <a:solidFill>
                      <a:schemeClr val="bg1"/>
                    </a:solidFill>
                  </a:tcPr>
                </a:tc>
                <a:extLst>
                  <a:ext uri="{0D108BD9-81ED-4DB2-BD59-A6C34878D82A}">
                    <a16:rowId xmlns:a16="http://schemas.microsoft.com/office/drawing/2014/main" val="2914738029"/>
                  </a:ext>
                </a:extLst>
              </a:tr>
            </a:tbl>
          </a:graphicData>
        </a:graphic>
      </p:graphicFrame>
      <p:sp>
        <p:nvSpPr>
          <p:cNvPr id="14" name="Rectangle 13">
            <a:extLst>
              <a:ext uri="{FF2B5EF4-FFF2-40B4-BE49-F238E27FC236}">
                <a16:creationId xmlns:a16="http://schemas.microsoft.com/office/drawing/2014/main" id="{632058B3-4E86-484C-8A6F-EE1BEA94D033}"/>
              </a:ext>
            </a:extLst>
          </p:cNvPr>
          <p:cNvSpPr/>
          <p:nvPr/>
        </p:nvSpPr>
        <p:spPr>
          <a:xfrm>
            <a:off x="497282" y="4032032"/>
            <a:ext cx="11338244" cy="2385967"/>
          </a:xfrm>
          <a:prstGeom prst="rect">
            <a:avLst/>
          </a:prstGeom>
          <a:solidFill>
            <a:schemeClr val="bg1"/>
          </a:solidFill>
          <a:ln w="28575">
            <a:solidFill>
              <a:srgbClr val="F59D14"/>
            </a:solidFill>
          </a:ln>
        </p:spPr>
        <p:txBody>
          <a:bodyPr wrap="square" lIns="91440" tIns="45720" rIns="91440" bIns="45720" numCol="2" anchor="t">
            <a:noAutofit/>
          </a:bodyPr>
          <a:lstStyle/>
          <a:p>
            <a:r>
              <a:rPr lang="en-GB" sz="1400" b="1">
                <a:solidFill>
                  <a:srgbClr val="C00000"/>
                </a:solidFill>
              </a:rPr>
              <a:t>Researcher Unit Costs (ESR allowances) </a:t>
            </a:r>
            <a:endParaRPr lang="en-GB" sz="1400"/>
          </a:p>
          <a:p>
            <a:endParaRPr lang="en-GB" sz="1400"/>
          </a:p>
          <a:p>
            <a:pPr marL="285750" indent="-285750">
              <a:buFont typeface="Arial" panose="020B0604020202020204" pitchFamily="34" charset="0"/>
              <a:buChar char="•"/>
            </a:pPr>
            <a:r>
              <a:rPr lang="en-GB" sz="1400"/>
              <a:t>Living allowance subject to Country Correction Coefficient</a:t>
            </a:r>
            <a:br>
              <a:rPr lang="en-GB" sz="1400"/>
            </a:br>
            <a:r>
              <a:rPr lang="en-GB" sz="1400"/>
              <a:t>- </a:t>
            </a:r>
            <a:r>
              <a:rPr lang="en-GB" sz="1400" b="1"/>
              <a:t>141,7%%  for the UK</a:t>
            </a:r>
            <a:r>
              <a:rPr lang="en-GB" sz="1400"/>
              <a:t>. EC contribution = </a:t>
            </a:r>
            <a:r>
              <a:rPr lang="en-GB" sz="1400" b="1" u="sng">
                <a:solidFill>
                  <a:schemeClr val="accent2"/>
                </a:solidFill>
              </a:rPr>
              <a:t>gross salary </a:t>
            </a:r>
            <a:br>
              <a:rPr lang="en-GB" sz="1400" b="1" u="sng">
                <a:solidFill>
                  <a:schemeClr val="accent2"/>
                </a:solidFill>
              </a:rPr>
            </a:br>
            <a:r>
              <a:rPr lang="en-GB" sz="1400"/>
              <a:t>costs of the researcher </a:t>
            </a:r>
          </a:p>
          <a:p>
            <a:r>
              <a:rPr lang="en-GB" sz="1400"/>
              <a:t> </a:t>
            </a:r>
          </a:p>
          <a:p>
            <a:pPr marL="285750" indent="-285750">
              <a:buFont typeface="Arial" panose="020B0604020202020204" pitchFamily="34" charset="0"/>
              <a:buChar char="•"/>
            </a:pPr>
            <a:r>
              <a:rPr lang="en-GB" sz="1400">
                <a:solidFill>
                  <a:schemeClr val="tx2"/>
                </a:solidFill>
                <a:ea typeface="+mn-lt"/>
                <a:cs typeface="+mn-lt"/>
              </a:rPr>
              <a:t>If paid out together as salary, the living allowance, mobility allowance and (if applicable) family allowance is subject to compulsory deductions under national law (e.g. employer </a:t>
            </a:r>
            <a:br>
              <a:rPr lang="en-GB" sz="1400">
                <a:solidFill>
                  <a:schemeClr val="tx2"/>
                </a:solidFill>
                <a:ea typeface="+mn-lt"/>
                <a:cs typeface="+mn-lt"/>
              </a:rPr>
            </a:br>
            <a:r>
              <a:rPr lang="en-GB" sz="1400">
                <a:solidFill>
                  <a:schemeClr val="tx2"/>
                </a:solidFill>
                <a:ea typeface="+mn-lt"/>
                <a:cs typeface="+mn-lt"/>
              </a:rPr>
              <a:t>and employee social security contributions; direct taxes...)</a:t>
            </a:r>
          </a:p>
          <a:p>
            <a:r>
              <a:rPr lang="en-GB" sz="1400" b="1">
                <a:solidFill>
                  <a:srgbClr val="C00000"/>
                </a:solidFill>
              </a:rPr>
              <a:t>Institutions are strongly advised to explain how the salary will be calculated</a:t>
            </a:r>
          </a:p>
          <a:p>
            <a:endParaRPr lang="en-GB" sz="1400" b="1">
              <a:solidFill>
                <a:srgbClr val="6A67BA"/>
              </a:solidFill>
              <a:cs typeface="Arial"/>
            </a:endParaRPr>
          </a:p>
          <a:p>
            <a:pPr marL="285115" indent="-285115">
              <a:buFont typeface="Arial" panose="020B0604020202020204" pitchFamily="34" charset="0"/>
              <a:buChar char="•"/>
            </a:pPr>
            <a:r>
              <a:rPr lang="en-GB" sz="1400"/>
              <a:t>UK institutions may apply a conservative exchange rate</a:t>
            </a:r>
            <a:endParaRPr lang="en-GB" sz="1400">
              <a:cs typeface="Arial" panose="020B0604020202020204"/>
            </a:endParaRPr>
          </a:p>
          <a:p>
            <a:pPr marL="742315" lvl="1" indent="-285115">
              <a:buFont typeface="Arial" panose="020B0604020202020204" pitchFamily="34" charset="0"/>
              <a:buChar char="•"/>
            </a:pPr>
            <a:r>
              <a:rPr lang="en-GB" sz="1400"/>
              <a:t>Protects the institution and fellow from fluctuations</a:t>
            </a:r>
            <a:endParaRPr lang="en-GB" sz="1400">
              <a:cs typeface="Arial" panose="020B0604020202020204"/>
            </a:endParaRPr>
          </a:p>
          <a:p>
            <a:pPr marL="742315" lvl="1" indent="-285115">
              <a:buFont typeface="Arial" panose="020B0604020202020204" pitchFamily="34" charset="0"/>
              <a:buChar char="•"/>
            </a:pPr>
            <a:r>
              <a:rPr lang="en-GB" sz="1400"/>
              <a:t>This usually leads to an underpayment, corrected at the end of the fellowship with a lump sum payment</a:t>
            </a:r>
            <a:endParaRPr lang="en-GB" sz="1400">
              <a:cs typeface="Arial" panose="020B0604020202020204"/>
            </a:endParaRPr>
          </a:p>
        </p:txBody>
      </p:sp>
      <p:sp>
        <p:nvSpPr>
          <p:cNvPr id="2" name="Rectangle 1">
            <a:extLst>
              <a:ext uri="{FF2B5EF4-FFF2-40B4-BE49-F238E27FC236}">
                <a16:creationId xmlns:a16="http://schemas.microsoft.com/office/drawing/2014/main" id="{C37E63AB-1784-CD41-FBC8-06950C076D6E}"/>
              </a:ext>
            </a:extLst>
          </p:cNvPr>
          <p:cNvSpPr/>
          <p:nvPr/>
        </p:nvSpPr>
        <p:spPr>
          <a:xfrm>
            <a:off x="5066852" y="1266311"/>
            <a:ext cx="7252785" cy="2627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B0670BB-3EE0-48E3-929A-9776058CD986}"/>
              </a:ext>
            </a:extLst>
          </p:cNvPr>
          <p:cNvSpPr/>
          <p:nvPr/>
        </p:nvSpPr>
        <p:spPr>
          <a:xfrm>
            <a:off x="2565543" y="2057069"/>
            <a:ext cx="11233145" cy="1015663"/>
          </a:xfrm>
          <a:prstGeom prst="rect">
            <a:avLst/>
          </a:prstGeom>
        </p:spPr>
        <p:txBody>
          <a:bodyPr wrap="square">
            <a:spAutoFit/>
          </a:bodyPr>
          <a:lstStyle/>
          <a:p>
            <a:pPr algn="ctr"/>
            <a:r>
              <a:rPr lang="en-GB" sz="1400" b="1"/>
              <a:t>*</a:t>
            </a:r>
            <a:r>
              <a:rPr lang="en-GB" sz="1400"/>
              <a:t>multiplied by the country correction coefficient (CCC)</a:t>
            </a:r>
          </a:p>
          <a:p>
            <a:pPr algn="ctr"/>
            <a:r>
              <a:rPr lang="en-GB" sz="1400">
                <a:solidFill>
                  <a:srgbClr val="00B3CC"/>
                </a:solidFill>
              </a:rPr>
              <a:t>**</a:t>
            </a:r>
            <a:r>
              <a:rPr lang="en-GB" sz="1400"/>
              <a:t> can be applied at any time (as and when needed)</a:t>
            </a:r>
          </a:p>
          <a:p>
            <a:pPr algn="ctr"/>
            <a:endParaRPr lang="en-GB" sz="1400" b="1"/>
          </a:p>
          <a:p>
            <a:pPr algn="ctr"/>
            <a:r>
              <a:rPr lang="en-GB" b="1">
                <a:solidFill>
                  <a:schemeClr val="accent2"/>
                </a:solidFill>
              </a:rPr>
              <a:t>UK CCC = 141,7%</a:t>
            </a:r>
          </a:p>
        </p:txBody>
      </p:sp>
    </p:spTree>
    <p:extLst>
      <p:ext uri="{BB962C8B-B14F-4D97-AF65-F5344CB8AC3E}">
        <p14:creationId xmlns:p14="http://schemas.microsoft.com/office/powerpoint/2010/main" val="2888218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3"/>
          </p:nvPr>
        </p:nvSpPr>
        <p:spPr>
          <a:xfrm>
            <a:off x="279724" y="197444"/>
            <a:ext cx="5706036" cy="721286"/>
          </a:xfrm>
        </p:spPr>
        <p:txBody>
          <a:bodyPr vert="horz" lIns="91440" tIns="45720" rIns="91440" bIns="45720" rtlCol="0" anchor="t">
            <a:normAutofit/>
          </a:bodyPr>
          <a:lstStyle/>
          <a:p>
            <a:r>
              <a:rPr lang="en-GB" b="1">
                <a:solidFill>
                  <a:srgbClr val="151B4A"/>
                </a:solidFill>
                <a:latin typeface="Arial"/>
                <a:cs typeface="Arial"/>
              </a:rPr>
              <a:t>ESR </a:t>
            </a:r>
            <a:r>
              <a:rPr lang="en-GB">
                <a:solidFill>
                  <a:srgbClr val="151B4A"/>
                </a:solidFill>
                <a:latin typeface="Arial"/>
                <a:cs typeface="Arial"/>
              </a:rPr>
              <a:t>Unit</a:t>
            </a:r>
            <a:r>
              <a:rPr lang="en-GB" b="1">
                <a:solidFill>
                  <a:srgbClr val="151B4A"/>
                </a:solidFill>
                <a:latin typeface="Arial"/>
                <a:cs typeface="Arial"/>
              </a:rPr>
              <a:t> </a:t>
            </a:r>
            <a:r>
              <a:rPr lang="en-GB">
                <a:solidFill>
                  <a:srgbClr val="151B4A"/>
                </a:solidFill>
                <a:latin typeface="Arial"/>
                <a:cs typeface="Arial"/>
              </a:rPr>
              <a:t>Costs</a:t>
            </a:r>
            <a:endParaRPr lang="en-GB" b="1">
              <a:solidFill>
                <a:srgbClr val="151B4A"/>
              </a:solidFill>
              <a:latin typeface="Arial"/>
              <a:cs typeface="Arial"/>
            </a:endParaRPr>
          </a:p>
          <a:p>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461899"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2974296719"/>
              </p:ext>
            </p:extLst>
          </p:nvPr>
        </p:nvGraphicFramePr>
        <p:xfrm>
          <a:off x="461573" y="1041433"/>
          <a:ext cx="11233138" cy="2773680"/>
        </p:xfrm>
        <a:graphic>
          <a:graphicData uri="http://schemas.openxmlformats.org/drawingml/2006/table">
            <a:tbl>
              <a:tblPr firstRow="1" bandRow="1">
                <a:tableStyleId>{21E4AEA4-8DFA-4A89-87EB-49C32662AFE0}</a:tableStyleId>
              </a:tblPr>
              <a:tblGrid>
                <a:gridCol w="1447124">
                  <a:extLst>
                    <a:ext uri="{9D8B030D-6E8A-4147-A177-3AD203B41FA5}">
                      <a16:colId xmlns:a16="http://schemas.microsoft.com/office/drawing/2014/main" val="3104297087"/>
                    </a:ext>
                  </a:extLst>
                </a:gridCol>
                <a:gridCol w="1562469">
                  <a:extLst>
                    <a:ext uri="{9D8B030D-6E8A-4147-A177-3AD203B41FA5}">
                      <a16:colId xmlns:a16="http://schemas.microsoft.com/office/drawing/2014/main" val="2016108074"/>
                    </a:ext>
                  </a:extLst>
                </a:gridCol>
                <a:gridCol w="1484586">
                  <a:extLst>
                    <a:ext uri="{9D8B030D-6E8A-4147-A177-3AD203B41FA5}">
                      <a16:colId xmlns:a16="http://schemas.microsoft.com/office/drawing/2014/main" val="3531591903"/>
                    </a:ext>
                  </a:extLst>
                </a:gridCol>
                <a:gridCol w="1693618">
                  <a:extLst>
                    <a:ext uri="{9D8B030D-6E8A-4147-A177-3AD203B41FA5}">
                      <a16:colId xmlns:a16="http://schemas.microsoft.com/office/drawing/2014/main" val="3070230908"/>
                    </a:ext>
                  </a:extLst>
                </a:gridCol>
                <a:gridCol w="1402670">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370840">
                <a:tc gridSpan="5">
                  <a:txBody>
                    <a:bodyPr/>
                    <a:lstStyle/>
                    <a:p>
                      <a:pPr algn="ctr"/>
                      <a:r>
                        <a:rPr lang="en-GB"/>
                        <a:t>Contributions for recruited researchers</a:t>
                      </a:r>
                    </a:p>
                    <a:p>
                      <a:pPr algn="ctr"/>
                      <a:r>
                        <a:rPr lang="en-GB"/>
                        <a:t>per person-month</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t>Institutional unit contributions</a:t>
                      </a:r>
                    </a:p>
                    <a:p>
                      <a:pPr algn="ctr"/>
                      <a:r>
                        <a:rPr lang="en-GB"/>
                        <a:t>Per person-month</a:t>
                      </a:r>
                    </a:p>
                  </a:txBody>
                  <a:tcPr>
                    <a:solidFill>
                      <a:schemeClr val="bg1"/>
                    </a:solidFill>
                  </a:tcPr>
                </a:tc>
                <a:tc hMerge="1">
                  <a:txBody>
                    <a:bodyPr/>
                    <a:lstStyle/>
                    <a:p>
                      <a:endParaRPr lang="en-GB"/>
                    </a:p>
                  </a:txBody>
                  <a:tcPr/>
                </a:tc>
                <a:extLst>
                  <a:ext uri="{0D108BD9-81ED-4DB2-BD59-A6C34878D82A}">
                    <a16:rowId xmlns:a16="http://schemas.microsoft.com/office/drawing/2014/main" val="1297836148"/>
                  </a:ext>
                </a:extLst>
              </a:tr>
              <a:tr h="370840">
                <a:tc>
                  <a:txBody>
                    <a:bodyPr/>
                    <a:lstStyle/>
                    <a:p>
                      <a:pPr algn="ctr"/>
                      <a:r>
                        <a:rPr lang="en-GB" sz="1600" b="1"/>
                        <a:t>Living Allowance</a:t>
                      </a:r>
                      <a:r>
                        <a:rPr lang="en-GB" sz="1600" b="1">
                          <a:solidFill>
                            <a:schemeClr val="tx1"/>
                          </a:solidFill>
                        </a:rPr>
                        <a:t>*</a:t>
                      </a:r>
                    </a:p>
                  </a:txBody>
                  <a:tcPr/>
                </a:tc>
                <a:tc>
                  <a:txBody>
                    <a:bodyPr/>
                    <a:lstStyle/>
                    <a:p>
                      <a:pPr algn="ctr"/>
                      <a:r>
                        <a:rPr lang="en-GB" sz="1600" b="0">
                          <a:solidFill>
                            <a:schemeClr val="bg1"/>
                          </a:solidFill>
                        </a:rPr>
                        <a:t>Mobility Allowance</a:t>
                      </a:r>
                    </a:p>
                  </a:txBody>
                  <a:tcPr>
                    <a:solidFill>
                      <a:schemeClr val="bg1"/>
                    </a:solidFill>
                  </a:tcPr>
                </a:tc>
                <a:tc>
                  <a:txBody>
                    <a:bodyPr/>
                    <a:lstStyle/>
                    <a:p>
                      <a:pPr algn="ctr"/>
                      <a:r>
                        <a:rPr lang="en-GB" sz="1600" b="0">
                          <a:solidFill>
                            <a:schemeClr val="bg1"/>
                          </a:solidFill>
                        </a:rPr>
                        <a:t>Family Allowance**</a:t>
                      </a:r>
                    </a:p>
                  </a:txBody>
                  <a:tcPr>
                    <a:solidFill>
                      <a:schemeClr val="bg1"/>
                    </a:solidFill>
                  </a:tcPr>
                </a:tc>
                <a:tc>
                  <a:txBody>
                    <a:bodyPr/>
                    <a:lstStyle/>
                    <a:p>
                      <a:pPr algn="ctr"/>
                      <a:r>
                        <a:rPr lang="en-GB" sz="1600">
                          <a:solidFill>
                            <a:schemeClr val="bg1"/>
                          </a:solidFill>
                        </a:rPr>
                        <a:t>Long-term Leave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Special Needs Allowance</a:t>
                      </a:r>
                      <a:r>
                        <a:rPr lang="en-GB" sz="1600" b="1">
                          <a:solidFill>
                            <a:schemeClr val="bg1"/>
                          </a:solidFill>
                        </a:rPr>
                        <a:t>**</a:t>
                      </a:r>
                      <a:r>
                        <a:rPr lang="en-GB" sz="1600">
                          <a:solidFill>
                            <a:schemeClr val="bg1"/>
                          </a:solidFill>
                        </a:rPr>
                        <a:t> </a:t>
                      </a:r>
                    </a:p>
                  </a:txBody>
                  <a:tcPr>
                    <a:solidFill>
                      <a:schemeClr val="bg1"/>
                    </a:solidFill>
                  </a:tcPr>
                </a:tc>
                <a:tc>
                  <a:txBody>
                    <a:bodyPr/>
                    <a:lstStyle/>
                    <a:p>
                      <a:pPr algn="ctr"/>
                      <a:r>
                        <a:rPr lang="en-GB" sz="1600">
                          <a:solidFill>
                            <a:schemeClr val="bg1"/>
                          </a:solidFill>
                        </a:rPr>
                        <a:t>Research, training and networking contribution</a:t>
                      </a:r>
                    </a:p>
                    <a:p>
                      <a:pPr algn="ctr"/>
                      <a:r>
                        <a:rPr lang="en-GB" sz="1600">
                          <a:solidFill>
                            <a:schemeClr val="bg1"/>
                          </a:solidFill>
                        </a:rPr>
                        <a:t>n</a:t>
                      </a:r>
                    </a:p>
                  </a:txBody>
                  <a:tcPr>
                    <a:solidFill>
                      <a:schemeClr val="bg1"/>
                    </a:solidFill>
                  </a:tcPr>
                </a:tc>
                <a:tc>
                  <a:txBody>
                    <a:bodyPr/>
                    <a:lstStyle/>
                    <a:p>
                      <a:pPr algn="ctr"/>
                      <a:r>
                        <a:rPr lang="en-GB" sz="1600">
                          <a:solidFill>
                            <a:schemeClr val="bg1"/>
                          </a:solidFill>
                        </a:rPr>
                        <a:t>Management and indirect contribution </a:t>
                      </a:r>
                    </a:p>
                  </a:txBody>
                  <a:tcPr>
                    <a:solidFill>
                      <a:schemeClr val="bg1"/>
                    </a:solidFill>
                  </a:tcPr>
                </a:tc>
                <a:extLst>
                  <a:ext uri="{0D108BD9-81ED-4DB2-BD59-A6C34878D82A}">
                    <a16:rowId xmlns:a16="http://schemas.microsoft.com/office/drawing/2014/main" val="2468941520"/>
                  </a:ext>
                </a:extLst>
              </a:tr>
              <a:tr h="370840">
                <a:tc>
                  <a:txBody>
                    <a:bodyPr/>
                    <a:lstStyle/>
                    <a:p>
                      <a:pPr algn="ctr"/>
                      <a:r>
                        <a:rPr lang="en-GB" sz="1600" b="1"/>
                        <a:t>EUR 4010</a:t>
                      </a:r>
                    </a:p>
                  </a:txBody>
                  <a:tcPr/>
                </a:tc>
                <a:tc>
                  <a:txBody>
                    <a:bodyPr/>
                    <a:lstStyle/>
                    <a:p>
                      <a:pPr algn="ctr"/>
                      <a:r>
                        <a:rPr lang="en-GB" sz="1600" b="0">
                          <a:solidFill>
                            <a:schemeClr val="bg1"/>
                          </a:solidFill>
                        </a:rPr>
                        <a:t>EUR 600</a:t>
                      </a:r>
                    </a:p>
                  </a:txBody>
                  <a:tcPr>
                    <a:solidFill>
                      <a:schemeClr val="bg1"/>
                    </a:solidFill>
                  </a:tcPr>
                </a:tc>
                <a:tc>
                  <a:txBody>
                    <a:bodyPr/>
                    <a:lstStyle/>
                    <a:p>
                      <a:pPr algn="ctr"/>
                      <a:r>
                        <a:rPr lang="en-GB" sz="1600" b="0">
                          <a:solidFill>
                            <a:schemeClr val="bg1"/>
                          </a:solidFill>
                        </a:rPr>
                        <a:t>EUR 660</a:t>
                      </a:r>
                    </a:p>
                  </a:txBody>
                  <a:tcPr>
                    <a:solidFill>
                      <a:schemeClr val="bg1"/>
                    </a:solidFill>
                  </a:tcPr>
                </a:tc>
                <a:tc>
                  <a:txBody>
                    <a:bodyPr/>
                    <a:lstStyle/>
                    <a:p>
                      <a:pPr algn="ctr"/>
                      <a:r>
                        <a:rPr lang="en-GB" sz="1600">
                          <a:solidFill>
                            <a:schemeClr val="bg1"/>
                          </a:solidFill>
                        </a:rPr>
                        <a:t>EUR 4 000x % covered by the beneficiary</a:t>
                      </a:r>
                    </a:p>
                  </a:txBody>
                  <a:tcPr>
                    <a:solidFill>
                      <a:schemeClr val="bg1"/>
                    </a:solidFill>
                  </a:tcPr>
                </a:tc>
                <a:tc>
                  <a:txBody>
                    <a:bodyPr/>
                    <a:lstStyle/>
                    <a:p>
                      <a:pPr algn="ctr"/>
                      <a:r>
                        <a:rPr lang="en-GB" sz="1600">
                          <a:solidFill>
                            <a:schemeClr val="bg1"/>
                          </a:solidFill>
                        </a:rPr>
                        <a:t>Requested unit x (1/number of months)</a:t>
                      </a:r>
                    </a:p>
                  </a:txBody>
                  <a:tcPr>
                    <a:solidFill>
                      <a:schemeClr val="bg1"/>
                    </a:solidFill>
                  </a:tcPr>
                </a:tc>
                <a:tc>
                  <a:txBody>
                    <a:bodyPr/>
                    <a:lstStyle/>
                    <a:p>
                      <a:pPr algn="ctr"/>
                      <a:r>
                        <a:rPr lang="en-GB" sz="1600">
                          <a:solidFill>
                            <a:schemeClr val="bg1"/>
                          </a:solidFill>
                        </a:rPr>
                        <a:t>EUR 1 600</a:t>
                      </a:r>
                    </a:p>
                  </a:txBody>
                  <a:tcPr>
                    <a:solidFill>
                      <a:schemeClr val="bg1"/>
                    </a:solidFill>
                  </a:tcPr>
                </a:tc>
                <a:tc>
                  <a:txBody>
                    <a:bodyPr/>
                    <a:lstStyle/>
                    <a:p>
                      <a:pPr algn="ctr"/>
                      <a:r>
                        <a:rPr lang="en-GB" sz="1600">
                          <a:solidFill>
                            <a:schemeClr val="bg1"/>
                          </a:solidFill>
                        </a:rPr>
                        <a:t>EUR  1 200</a:t>
                      </a:r>
                    </a:p>
                  </a:txBody>
                  <a:tcPr>
                    <a:solidFill>
                      <a:schemeClr val="bg1"/>
                    </a:solidFill>
                  </a:tcPr>
                </a:tc>
                <a:extLst>
                  <a:ext uri="{0D108BD9-81ED-4DB2-BD59-A6C34878D82A}">
                    <a16:rowId xmlns:a16="http://schemas.microsoft.com/office/drawing/2014/main" val="2914738029"/>
                  </a:ext>
                </a:extLst>
              </a:tr>
            </a:tbl>
          </a:graphicData>
        </a:graphic>
      </p:graphicFrame>
      <p:sp>
        <p:nvSpPr>
          <p:cNvPr id="11" name="Rectangle 10">
            <a:extLst>
              <a:ext uri="{FF2B5EF4-FFF2-40B4-BE49-F238E27FC236}">
                <a16:creationId xmlns:a16="http://schemas.microsoft.com/office/drawing/2014/main" id="{2B0670BB-3EE0-48E3-929A-9776058CD986}"/>
              </a:ext>
            </a:extLst>
          </p:cNvPr>
          <p:cNvSpPr/>
          <p:nvPr/>
        </p:nvSpPr>
        <p:spPr>
          <a:xfrm>
            <a:off x="3967791" y="2231340"/>
            <a:ext cx="6316526" cy="954107"/>
          </a:xfrm>
          <a:prstGeom prst="rect">
            <a:avLst/>
          </a:prstGeom>
        </p:spPr>
        <p:txBody>
          <a:bodyPr wrap="square" lIns="91440" tIns="45720" rIns="91440" bIns="45720" anchor="t">
            <a:spAutoFit/>
          </a:bodyPr>
          <a:lstStyle/>
          <a:p>
            <a:pPr algn="ctr"/>
            <a:r>
              <a:rPr lang="en-GB" sz="1400" b="1"/>
              <a:t>*</a:t>
            </a:r>
            <a:r>
              <a:rPr lang="en-GB" sz="1400"/>
              <a:t>multiplied by the country correction coefficient (CCC)</a:t>
            </a:r>
          </a:p>
          <a:p>
            <a:pPr algn="ctr"/>
            <a:endParaRPr lang="en-GB" sz="1400" b="1">
              <a:solidFill>
                <a:schemeClr val="accent2"/>
              </a:solidFill>
            </a:endParaRPr>
          </a:p>
          <a:p>
            <a:pPr algn="ctr"/>
            <a:r>
              <a:rPr lang="en-GB" sz="1400" b="1">
                <a:solidFill>
                  <a:schemeClr val="accent2"/>
                </a:solidFill>
              </a:rPr>
              <a:t>UK CCC = 141,7%</a:t>
            </a:r>
          </a:p>
          <a:p>
            <a:pPr algn="ctr"/>
            <a:endParaRPr lang="en-GB" sz="1400"/>
          </a:p>
        </p:txBody>
      </p:sp>
      <p:sp>
        <p:nvSpPr>
          <p:cNvPr id="12" name="Rectangle 11">
            <a:extLst>
              <a:ext uri="{FF2B5EF4-FFF2-40B4-BE49-F238E27FC236}">
                <a16:creationId xmlns:a16="http://schemas.microsoft.com/office/drawing/2014/main" id="{94B7558F-9E9F-4C95-825A-2EB97F14A629}"/>
              </a:ext>
            </a:extLst>
          </p:cNvPr>
          <p:cNvSpPr/>
          <p:nvPr/>
        </p:nvSpPr>
        <p:spPr>
          <a:xfrm>
            <a:off x="382746" y="1656678"/>
            <a:ext cx="1596662" cy="2158434"/>
          </a:xfrm>
          <a:prstGeom prst="rect">
            <a:avLst/>
          </a:prstGeom>
          <a:noFill/>
          <a:ln w="76200">
            <a:solidFill>
              <a:srgbClr val="00B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4" descr="School boy with solid fill">
            <a:extLst>
              <a:ext uri="{FF2B5EF4-FFF2-40B4-BE49-F238E27FC236}">
                <a16:creationId xmlns:a16="http://schemas.microsoft.com/office/drawing/2014/main" id="{ED3683DD-5855-77D0-D1A4-E4DF0135FA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8299" y="4914166"/>
            <a:ext cx="914400" cy="914400"/>
          </a:xfrm>
          <a:prstGeom prst="rect">
            <a:avLst/>
          </a:prstGeom>
        </p:spPr>
      </p:pic>
      <p:sp>
        <p:nvSpPr>
          <p:cNvPr id="5" name="TextBox 4">
            <a:extLst>
              <a:ext uri="{FF2B5EF4-FFF2-40B4-BE49-F238E27FC236}">
                <a16:creationId xmlns:a16="http://schemas.microsoft.com/office/drawing/2014/main" id="{750B8830-4F4F-A3FD-8111-557B7215751E}"/>
              </a:ext>
            </a:extLst>
          </p:cNvPr>
          <p:cNvSpPr txBox="1"/>
          <p:nvPr/>
        </p:nvSpPr>
        <p:spPr>
          <a:xfrm>
            <a:off x="382746" y="5042832"/>
            <a:ext cx="546009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400" b="1"/>
              <a:t>ESR employed 100% by a beneficiary and sent to other beneficiaries or partner organisations </a:t>
            </a:r>
            <a:r>
              <a:rPr lang="en-GB" sz="1400">
                <a:cs typeface="Arial"/>
              </a:rPr>
              <a:t>​</a:t>
            </a:r>
            <a:endParaRPr lang="en-US" sz="1400">
              <a:cs typeface="Arial"/>
            </a:endParaRPr>
          </a:p>
          <a:p>
            <a:pPr marL="285750" indent="-285750">
              <a:buFont typeface="Arial"/>
              <a:buChar char="•"/>
            </a:pPr>
            <a:endParaRPr lang="en-GB" sz="1400">
              <a:cs typeface="Arial"/>
            </a:endParaRPr>
          </a:p>
          <a:p>
            <a:pPr marL="285750" indent="-285750">
              <a:buFont typeface="Arial"/>
              <a:buChar char="•"/>
            </a:pPr>
            <a:r>
              <a:rPr lang="en-GB" sz="1400"/>
              <a:t>When calculating the requested award, </a:t>
            </a:r>
            <a:br>
              <a:rPr lang="en-GB" sz="1400"/>
            </a:br>
            <a:r>
              <a:rPr lang="en-GB" sz="1400"/>
              <a:t>only </a:t>
            </a:r>
            <a:r>
              <a:rPr lang="en-GB" sz="1400" b="1">
                <a:solidFill>
                  <a:schemeClr val="tx2"/>
                </a:solidFill>
              </a:rPr>
              <a:t>one country correction coefficient</a:t>
            </a:r>
            <a:r>
              <a:rPr lang="en-GB" sz="1400" b="1">
                <a:solidFill>
                  <a:schemeClr val="tx2"/>
                </a:solidFill>
                <a:cs typeface="Arial"/>
              </a:rPr>
              <a:t>​ must be used</a:t>
            </a:r>
            <a:endParaRPr lang="en-US" sz="1400" b="1">
              <a:solidFill>
                <a:schemeClr val="tx2"/>
              </a:solidFill>
              <a:cs typeface="Arial"/>
            </a:endParaRPr>
          </a:p>
        </p:txBody>
      </p:sp>
      <p:sp>
        <p:nvSpPr>
          <p:cNvPr id="6" name="TextBox 5">
            <a:extLst>
              <a:ext uri="{FF2B5EF4-FFF2-40B4-BE49-F238E27FC236}">
                <a16:creationId xmlns:a16="http://schemas.microsoft.com/office/drawing/2014/main" id="{CE2C10E4-CE94-4E95-3C1A-6B2DAE2065AF}"/>
              </a:ext>
            </a:extLst>
          </p:cNvPr>
          <p:cNvSpPr txBox="1"/>
          <p:nvPr/>
        </p:nvSpPr>
        <p:spPr>
          <a:xfrm>
            <a:off x="604779" y="4083408"/>
            <a:ext cx="118346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tx2"/>
                </a:solidFill>
              </a:rPr>
              <a:t>Industrial Doctoral and Joint Doctorates: </a:t>
            </a:r>
            <a:br>
              <a:rPr lang="en-GB" b="1">
                <a:solidFill>
                  <a:srgbClr val="F59D14"/>
                </a:solidFill>
              </a:rPr>
            </a:br>
            <a:r>
              <a:rPr lang="en-GB" b="1">
                <a:solidFill>
                  <a:srgbClr val="AF3A35"/>
                </a:solidFill>
              </a:rPr>
              <a:t>CCC needs to be considered when calculating the requested ESR unit costs for the living allowance</a:t>
            </a:r>
            <a:endParaRPr lang="en-GB" b="1">
              <a:solidFill>
                <a:srgbClr val="AF3A35"/>
              </a:solidFill>
              <a:cs typeface="Arial"/>
            </a:endParaRPr>
          </a:p>
        </p:txBody>
      </p:sp>
      <p:sp>
        <p:nvSpPr>
          <p:cNvPr id="7" name="TextBox 6">
            <a:extLst>
              <a:ext uri="{FF2B5EF4-FFF2-40B4-BE49-F238E27FC236}">
                <a16:creationId xmlns:a16="http://schemas.microsoft.com/office/drawing/2014/main" id="{CB39A3F6-3D00-48B4-B1F8-77AD98A2428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t>
            </a:r>
            <a:endParaRPr lang="en-US"/>
          </a:p>
        </p:txBody>
      </p:sp>
      <p:sp>
        <p:nvSpPr>
          <p:cNvPr id="17" name="Arrow: Right 16">
            <a:extLst>
              <a:ext uri="{FF2B5EF4-FFF2-40B4-BE49-F238E27FC236}">
                <a16:creationId xmlns:a16="http://schemas.microsoft.com/office/drawing/2014/main" id="{12629CFC-F052-A19A-08BF-2532F490F8D6}"/>
              </a:ext>
            </a:extLst>
          </p:cNvPr>
          <p:cNvSpPr/>
          <p:nvPr/>
        </p:nvSpPr>
        <p:spPr>
          <a:xfrm rot="960000">
            <a:off x="7046673" y="5112753"/>
            <a:ext cx="543035" cy="254002"/>
          </a:xfrm>
          <a:prstGeom prst="rightArrow">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37037F59-8ECA-F129-76BB-44BE49556223}"/>
              </a:ext>
            </a:extLst>
          </p:cNvPr>
          <p:cNvSpPr/>
          <p:nvPr/>
        </p:nvSpPr>
        <p:spPr>
          <a:xfrm rot="20340000">
            <a:off x="7103433" y="5520577"/>
            <a:ext cx="516760" cy="254002"/>
          </a:xfrm>
          <a:prstGeom prst="rightArrow">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0DC2BEA-E38E-766A-C650-4CE1C5C164A1}"/>
              </a:ext>
            </a:extLst>
          </p:cNvPr>
          <p:cNvSpPr txBox="1"/>
          <p:nvPr/>
        </p:nvSpPr>
        <p:spPr>
          <a:xfrm>
            <a:off x="8240149" y="4786949"/>
            <a:ext cx="386220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400" b="1">
                <a:cs typeface="Arial"/>
              </a:rPr>
              <a:t>ESR recruited separately by each beneficiary for a specific duration </a:t>
            </a:r>
            <a:endParaRPr lang="en-US" sz="1400">
              <a:cs typeface="Arial"/>
            </a:endParaRPr>
          </a:p>
          <a:p>
            <a:pPr marL="285750" indent="-285750">
              <a:buFont typeface="Arial"/>
              <a:buChar char="•"/>
            </a:pPr>
            <a:endParaRPr lang="en-US" sz="1400">
              <a:cs typeface="Arial"/>
            </a:endParaRPr>
          </a:p>
          <a:p>
            <a:pPr marL="285750" indent="-285750">
              <a:buFont typeface="Arial"/>
              <a:buChar char="•"/>
            </a:pPr>
            <a:r>
              <a:rPr lang="en-GB" sz="1400">
                <a:ea typeface="+mn-lt"/>
                <a:cs typeface="+mn-lt"/>
              </a:rPr>
              <a:t>When calculating the requested award, </a:t>
            </a:r>
            <a:br>
              <a:rPr lang="en-GB" sz="1400">
                <a:ea typeface="+mn-lt"/>
                <a:cs typeface="+mn-lt"/>
              </a:rPr>
            </a:br>
            <a:r>
              <a:rPr lang="en-GB" sz="1400" b="1">
                <a:solidFill>
                  <a:schemeClr val="tx2"/>
                </a:solidFill>
                <a:ea typeface="+mn-lt"/>
                <a:cs typeface="+mn-lt"/>
              </a:rPr>
              <a:t>different country correction </a:t>
            </a:r>
            <a:br>
              <a:rPr lang="en-GB" sz="1400" b="1">
                <a:solidFill>
                  <a:schemeClr val="tx2"/>
                </a:solidFill>
                <a:ea typeface="+mn-lt"/>
                <a:cs typeface="+mn-lt"/>
              </a:rPr>
            </a:br>
            <a:r>
              <a:rPr lang="en-GB" sz="1400" b="1">
                <a:solidFill>
                  <a:schemeClr val="tx2"/>
                </a:solidFill>
                <a:ea typeface="+mn-lt"/>
                <a:cs typeface="+mn-lt"/>
              </a:rPr>
              <a:t>coefficients for each stay must be </a:t>
            </a:r>
            <a:br>
              <a:rPr lang="en-GB" sz="1400" b="1">
                <a:solidFill>
                  <a:schemeClr val="tx2"/>
                </a:solidFill>
                <a:ea typeface="+mn-lt"/>
                <a:cs typeface="+mn-lt"/>
              </a:rPr>
            </a:br>
            <a:r>
              <a:rPr lang="en-GB" sz="1400" b="1">
                <a:solidFill>
                  <a:schemeClr val="tx2"/>
                </a:solidFill>
                <a:ea typeface="+mn-lt"/>
                <a:cs typeface="+mn-lt"/>
              </a:rPr>
              <a:t>used</a:t>
            </a:r>
            <a:endParaRPr lang="en-GB">
              <a:solidFill>
                <a:schemeClr val="tx2"/>
              </a:solidFill>
              <a:cs typeface="Arial" panose="020B0604020202020204"/>
            </a:endParaRPr>
          </a:p>
        </p:txBody>
      </p:sp>
      <p:pic>
        <p:nvPicPr>
          <p:cNvPr id="2" name="Graphic 2" descr="Schoolhouse outline">
            <a:extLst>
              <a:ext uri="{FF2B5EF4-FFF2-40B4-BE49-F238E27FC236}">
                <a16:creationId xmlns:a16="http://schemas.microsoft.com/office/drawing/2014/main" id="{62798464-FBA3-CAF9-BCF0-EA4C6F6FE3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1654" y="4575865"/>
            <a:ext cx="914400" cy="914400"/>
          </a:xfrm>
          <a:prstGeom prst="rect">
            <a:avLst/>
          </a:prstGeom>
        </p:spPr>
      </p:pic>
      <p:pic>
        <p:nvPicPr>
          <p:cNvPr id="3" name="Graphic 3" descr="Schoolhouse with solid fill">
            <a:extLst>
              <a:ext uri="{FF2B5EF4-FFF2-40B4-BE49-F238E27FC236}">
                <a16:creationId xmlns:a16="http://schemas.microsoft.com/office/drawing/2014/main" id="{3BDF9E9D-16CF-D48F-D274-495301170E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356" y="5261776"/>
            <a:ext cx="914400" cy="914400"/>
          </a:xfrm>
          <a:prstGeom prst="rect">
            <a:avLst/>
          </a:prstGeom>
        </p:spPr>
      </p:pic>
      <p:sp>
        <p:nvSpPr>
          <p:cNvPr id="13" name="Rectangle 12">
            <a:extLst>
              <a:ext uri="{FF2B5EF4-FFF2-40B4-BE49-F238E27FC236}">
                <a16:creationId xmlns:a16="http://schemas.microsoft.com/office/drawing/2014/main" id="{2CDD80AE-3187-8903-6FD6-1BACC9BA71E7}"/>
              </a:ext>
            </a:extLst>
          </p:cNvPr>
          <p:cNvSpPr/>
          <p:nvPr/>
        </p:nvSpPr>
        <p:spPr>
          <a:xfrm>
            <a:off x="279724" y="4083408"/>
            <a:ext cx="11736568" cy="257714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672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vert="horz" lIns="91440" tIns="45720" rIns="91440" bIns="45720" rtlCol="0" anchor="t">
            <a:normAutofit/>
          </a:bodyPr>
          <a:lstStyle/>
          <a:p>
            <a:r>
              <a:rPr lang="en-GB">
                <a:solidFill>
                  <a:srgbClr val="151B4A"/>
                </a:solidFill>
                <a:latin typeface="Arial"/>
                <a:cs typeface="Arial"/>
              </a:rPr>
              <a:t>ESR </a:t>
            </a:r>
            <a:r>
              <a:rPr lang="en-GB" b="1">
                <a:solidFill>
                  <a:srgbClr val="151B4A"/>
                </a:solidFill>
                <a:latin typeface="Arial"/>
                <a:cs typeface="Arial"/>
              </a:rPr>
              <a:t>Unit </a:t>
            </a:r>
            <a:r>
              <a:rPr lang="en-GB">
                <a:solidFill>
                  <a:srgbClr val="151B4A"/>
                </a:solidFill>
                <a:latin typeface="Arial"/>
                <a:cs typeface="Arial"/>
              </a:rPr>
              <a:t>Costs </a:t>
            </a:r>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355302"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1505343197"/>
              </p:ext>
            </p:extLst>
          </p:nvPr>
        </p:nvGraphicFramePr>
        <p:xfrm>
          <a:off x="354976" y="1154467"/>
          <a:ext cx="11233145" cy="2529840"/>
        </p:xfrm>
        <a:graphic>
          <a:graphicData uri="http://schemas.openxmlformats.org/drawingml/2006/table">
            <a:tbl>
              <a:tblPr firstRow="1" bandRow="1">
                <a:tableStyleId>{21E4AEA4-8DFA-4A89-87EB-49C32662AFE0}</a:tableStyleId>
              </a:tblPr>
              <a:tblGrid>
                <a:gridCol w="1447126">
                  <a:extLst>
                    <a:ext uri="{9D8B030D-6E8A-4147-A177-3AD203B41FA5}">
                      <a16:colId xmlns:a16="http://schemas.microsoft.com/office/drawing/2014/main" val="3104297087"/>
                    </a:ext>
                  </a:extLst>
                </a:gridCol>
                <a:gridCol w="1562470">
                  <a:extLst>
                    <a:ext uri="{9D8B030D-6E8A-4147-A177-3AD203B41FA5}">
                      <a16:colId xmlns:a16="http://schemas.microsoft.com/office/drawing/2014/main" val="2016108074"/>
                    </a:ext>
                  </a:extLst>
                </a:gridCol>
                <a:gridCol w="1306314">
                  <a:extLst>
                    <a:ext uri="{9D8B030D-6E8A-4147-A177-3AD203B41FA5}">
                      <a16:colId xmlns:a16="http://schemas.microsoft.com/office/drawing/2014/main" val="3531591903"/>
                    </a:ext>
                  </a:extLst>
                </a:gridCol>
                <a:gridCol w="1871892">
                  <a:extLst>
                    <a:ext uri="{9D8B030D-6E8A-4147-A177-3AD203B41FA5}">
                      <a16:colId xmlns:a16="http://schemas.microsoft.com/office/drawing/2014/main" val="3070230908"/>
                    </a:ext>
                  </a:extLst>
                </a:gridCol>
                <a:gridCol w="1402672">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370840">
                <a:tc gridSpan="5">
                  <a:txBody>
                    <a:bodyPr/>
                    <a:lstStyle/>
                    <a:p>
                      <a:pPr algn="ctr"/>
                      <a:r>
                        <a:rPr lang="en-GB"/>
                        <a:t>Contributions for recruited researchers</a:t>
                      </a:r>
                    </a:p>
                    <a:p>
                      <a:pPr algn="ctr"/>
                      <a:r>
                        <a:rPr lang="en-GB"/>
                        <a:t>per person-month</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solidFill>
                            <a:schemeClr val="bg1"/>
                          </a:solidFill>
                        </a:rPr>
                        <a:t>Institutional unit contributions</a:t>
                      </a:r>
                    </a:p>
                    <a:p>
                      <a:pPr algn="ctr"/>
                      <a:r>
                        <a:rPr lang="en-GB">
                          <a:solidFill>
                            <a:schemeClr val="bg1"/>
                          </a:solidFill>
                        </a:rPr>
                        <a:t>Per person-month</a:t>
                      </a:r>
                    </a:p>
                  </a:txBody>
                  <a:tcPr>
                    <a:solidFill>
                      <a:schemeClr val="bg1"/>
                    </a:solidFill>
                  </a:tcPr>
                </a:tc>
                <a:tc hMerge="1">
                  <a:txBody>
                    <a:bodyPr/>
                    <a:lstStyle/>
                    <a:p>
                      <a:endParaRPr lang="en-GB"/>
                    </a:p>
                  </a:txBody>
                  <a:tcPr/>
                </a:tc>
                <a:extLst>
                  <a:ext uri="{0D108BD9-81ED-4DB2-BD59-A6C34878D82A}">
                    <a16:rowId xmlns:a16="http://schemas.microsoft.com/office/drawing/2014/main" val="1297836148"/>
                  </a:ext>
                </a:extLst>
              </a:tr>
              <a:tr h="370840">
                <a:tc>
                  <a:txBody>
                    <a:bodyPr/>
                    <a:lstStyle/>
                    <a:p>
                      <a:pPr algn="ctr"/>
                      <a:r>
                        <a:rPr lang="en-GB" sz="1600">
                          <a:solidFill>
                            <a:schemeClr val="bg1"/>
                          </a:solidFill>
                        </a:rPr>
                        <a:t>Living Allowance</a:t>
                      </a:r>
                      <a:r>
                        <a:rPr lang="en-GB" sz="1600" b="1">
                          <a:solidFill>
                            <a:schemeClr val="bg1"/>
                          </a:solidFill>
                        </a:rPr>
                        <a:t>*</a:t>
                      </a:r>
                    </a:p>
                  </a:txBody>
                  <a:tcPr>
                    <a:solidFill>
                      <a:schemeClr val="bg1"/>
                    </a:solidFill>
                  </a:tcPr>
                </a:tc>
                <a:tc>
                  <a:txBody>
                    <a:bodyPr/>
                    <a:lstStyle/>
                    <a:p>
                      <a:pPr algn="ctr"/>
                      <a:r>
                        <a:rPr lang="en-GB" sz="1600">
                          <a:solidFill>
                            <a:schemeClr val="tx1"/>
                          </a:solidFill>
                        </a:rPr>
                        <a:t>Mobility Allowance</a:t>
                      </a:r>
                    </a:p>
                  </a:txBody>
                  <a:tcPr/>
                </a:tc>
                <a:tc>
                  <a:txBody>
                    <a:bodyPr/>
                    <a:lstStyle/>
                    <a:p>
                      <a:pPr algn="ctr"/>
                      <a:r>
                        <a:rPr lang="en-GB" sz="1600">
                          <a:solidFill>
                            <a:schemeClr val="tx1"/>
                          </a:solidFill>
                        </a:rPr>
                        <a:t>Family Allowance</a:t>
                      </a:r>
                      <a:r>
                        <a:rPr lang="en-GB" sz="1600" b="1">
                          <a:solidFill>
                            <a:schemeClr val="tx1"/>
                          </a:solidFill>
                        </a:rPr>
                        <a:t>**</a:t>
                      </a:r>
                    </a:p>
                  </a:txBody>
                  <a:tcPr/>
                </a:tc>
                <a:tc>
                  <a:txBody>
                    <a:bodyPr/>
                    <a:lstStyle/>
                    <a:p>
                      <a:pPr algn="ctr"/>
                      <a:r>
                        <a:rPr lang="en-GB" sz="1600" b="1">
                          <a:solidFill>
                            <a:schemeClr val="bg1"/>
                          </a:solidFill>
                        </a:rPr>
                        <a:t>Long-term Leave Allowance**</a:t>
                      </a:r>
                    </a:p>
                  </a:txBody>
                  <a:tcPr>
                    <a:solidFill>
                      <a:schemeClr val="bg1"/>
                    </a:solidFill>
                  </a:tcPr>
                </a:tc>
                <a:tc>
                  <a:txBody>
                    <a:bodyPr/>
                    <a:lstStyle/>
                    <a:p>
                      <a:pPr algn="ctr"/>
                      <a:r>
                        <a:rPr lang="en-GB" sz="1600" b="1">
                          <a:solidFill>
                            <a:schemeClr val="bg1"/>
                          </a:solidFill>
                        </a:rPr>
                        <a:t>Special Needs Allowance** </a:t>
                      </a:r>
                    </a:p>
                  </a:txBody>
                  <a:tcPr>
                    <a:solidFill>
                      <a:schemeClr val="bg1"/>
                    </a:solidFill>
                  </a:tcPr>
                </a:tc>
                <a:tc>
                  <a:txBody>
                    <a:bodyPr/>
                    <a:lstStyle/>
                    <a:p>
                      <a:pPr algn="ctr"/>
                      <a:r>
                        <a:rPr lang="en-GB" sz="1600">
                          <a:solidFill>
                            <a:schemeClr val="bg1"/>
                          </a:solidFill>
                        </a:rPr>
                        <a:t>Research, training and networking contribution</a:t>
                      </a:r>
                    </a:p>
                  </a:txBody>
                  <a:tcPr>
                    <a:solidFill>
                      <a:schemeClr val="bg1"/>
                    </a:solidFill>
                  </a:tcPr>
                </a:tc>
                <a:tc>
                  <a:txBody>
                    <a:bodyPr/>
                    <a:lstStyle/>
                    <a:p>
                      <a:pPr algn="ctr"/>
                      <a:r>
                        <a:rPr lang="en-GB" sz="1600">
                          <a:solidFill>
                            <a:schemeClr val="bg1"/>
                          </a:solidFill>
                        </a:rPr>
                        <a:t>Management and indirect contribution </a:t>
                      </a:r>
                    </a:p>
                  </a:txBody>
                  <a:tcPr>
                    <a:solidFill>
                      <a:schemeClr val="bg1"/>
                    </a:solidFill>
                  </a:tcPr>
                </a:tc>
                <a:extLst>
                  <a:ext uri="{0D108BD9-81ED-4DB2-BD59-A6C34878D82A}">
                    <a16:rowId xmlns:a16="http://schemas.microsoft.com/office/drawing/2014/main" val="2468941520"/>
                  </a:ext>
                </a:extLst>
              </a:tr>
              <a:tr h="370840">
                <a:tc>
                  <a:txBody>
                    <a:bodyPr/>
                    <a:lstStyle/>
                    <a:p>
                      <a:pPr algn="ctr"/>
                      <a:r>
                        <a:rPr lang="en-GB" sz="1600">
                          <a:solidFill>
                            <a:schemeClr val="bg1"/>
                          </a:solidFill>
                        </a:rPr>
                        <a:t>EUR 3 400</a:t>
                      </a:r>
                    </a:p>
                  </a:txBody>
                  <a:tcPr>
                    <a:solidFill>
                      <a:schemeClr val="bg1"/>
                    </a:solidFill>
                  </a:tcPr>
                </a:tc>
                <a:tc>
                  <a:txBody>
                    <a:bodyPr/>
                    <a:lstStyle/>
                    <a:p>
                      <a:pPr algn="ctr"/>
                      <a:r>
                        <a:rPr lang="en-GB" sz="1600">
                          <a:solidFill>
                            <a:schemeClr val="tx1"/>
                          </a:solidFill>
                        </a:rPr>
                        <a:t>EUR 710</a:t>
                      </a:r>
                    </a:p>
                  </a:txBody>
                  <a:tcPr/>
                </a:tc>
                <a:tc>
                  <a:txBody>
                    <a:bodyPr/>
                    <a:lstStyle/>
                    <a:p>
                      <a:pPr algn="ctr"/>
                      <a:r>
                        <a:rPr lang="en-GB" sz="1600">
                          <a:solidFill>
                            <a:schemeClr val="tx1"/>
                          </a:solidFill>
                        </a:rPr>
                        <a:t>EUR 660</a:t>
                      </a:r>
                    </a:p>
                  </a:txBody>
                  <a:tcPr/>
                </a:tc>
                <a:tc>
                  <a:txBody>
                    <a:bodyPr/>
                    <a:lstStyle/>
                    <a:p>
                      <a:pPr algn="ctr"/>
                      <a:r>
                        <a:rPr lang="en-GB" sz="1600" b="1">
                          <a:solidFill>
                            <a:schemeClr val="bg1"/>
                          </a:solidFill>
                        </a:rPr>
                        <a:t>EUR 4 000x % covered by the beneficiary</a:t>
                      </a:r>
                    </a:p>
                  </a:txBody>
                  <a:tcPr>
                    <a:solidFill>
                      <a:schemeClr val="bg1"/>
                    </a:solidFill>
                  </a:tcPr>
                </a:tc>
                <a:tc>
                  <a:txBody>
                    <a:bodyPr/>
                    <a:lstStyle/>
                    <a:p>
                      <a:pPr algn="ctr"/>
                      <a:r>
                        <a:rPr lang="en-GB" sz="1600" b="1">
                          <a:solidFill>
                            <a:schemeClr val="bg1"/>
                          </a:solidFill>
                        </a:rPr>
                        <a:t>Requested unit x (1/number of months)</a:t>
                      </a:r>
                    </a:p>
                  </a:txBody>
                  <a:tcPr>
                    <a:solidFill>
                      <a:schemeClr val="bg1"/>
                    </a:solidFill>
                  </a:tcPr>
                </a:tc>
                <a:tc>
                  <a:txBody>
                    <a:bodyPr/>
                    <a:lstStyle/>
                    <a:p>
                      <a:pPr algn="ctr"/>
                      <a:r>
                        <a:rPr lang="en-GB" sz="1600">
                          <a:solidFill>
                            <a:schemeClr val="bg1"/>
                          </a:solidFill>
                        </a:rPr>
                        <a:t>EUR 1 600</a:t>
                      </a:r>
                    </a:p>
                  </a:txBody>
                  <a:tcPr>
                    <a:solidFill>
                      <a:schemeClr val="bg1"/>
                    </a:solidFill>
                  </a:tcPr>
                </a:tc>
                <a:tc>
                  <a:txBody>
                    <a:bodyPr/>
                    <a:lstStyle/>
                    <a:p>
                      <a:pPr algn="ctr"/>
                      <a:r>
                        <a:rPr lang="en-GB" sz="1600">
                          <a:solidFill>
                            <a:schemeClr val="bg1"/>
                          </a:solidFill>
                        </a:rPr>
                        <a:t>EUR  1 200</a:t>
                      </a:r>
                    </a:p>
                  </a:txBody>
                  <a:tcPr>
                    <a:solidFill>
                      <a:schemeClr val="bg1"/>
                    </a:solidFill>
                  </a:tcPr>
                </a:tc>
                <a:extLst>
                  <a:ext uri="{0D108BD9-81ED-4DB2-BD59-A6C34878D82A}">
                    <a16:rowId xmlns:a16="http://schemas.microsoft.com/office/drawing/2014/main" val="2914738029"/>
                  </a:ext>
                </a:extLst>
              </a:tr>
            </a:tbl>
          </a:graphicData>
        </a:graphic>
      </p:graphicFrame>
      <p:sp>
        <p:nvSpPr>
          <p:cNvPr id="11" name="Rectangle 10">
            <a:extLst>
              <a:ext uri="{FF2B5EF4-FFF2-40B4-BE49-F238E27FC236}">
                <a16:creationId xmlns:a16="http://schemas.microsoft.com/office/drawing/2014/main" id="{2B0670BB-3EE0-48E3-929A-9776058CD986}"/>
              </a:ext>
            </a:extLst>
          </p:cNvPr>
          <p:cNvSpPr/>
          <p:nvPr/>
        </p:nvSpPr>
        <p:spPr>
          <a:xfrm>
            <a:off x="2540544" y="2443506"/>
            <a:ext cx="11233145" cy="307777"/>
          </a:xfrm>
          <a:prstGeom prst="rect">
            <a:avLst/>
          </a:prstGeom>
        </p:spPr>
        <p:txBody>
          <a:bodyPr wrap="square" lIns="91440" tIns="45720" rIns="91440" bIns="45720" anchor="t">
            <a:spAutoFit/>
          </a:bodyPr>
          <a:lstStyle/>
          <a:p>
            <a:pPr algn="ctr"/>
            <a:r>
              <a:rPr lang="en-GB" sz="1400">
                <a:solidFill>
                  <a:srgbClr val="00B3CC"/>
                </a:solidFill>
              </a:rPr>
              <a:t>**</a:t>
            </a:r>
            <a:r>
              <a:rPr lang="en-GB" sz="1400"/>
              <a:t> can be applied at any time (as and when needed)</a:t>
            </a:r>
            <a:endParaRPr lang="en-US"/>
          </a:p>
        </p:txBody>
      </p:sp>
      <p:sp>
        <p:nvSpPr>
          <p:cNvPr id="12" name="Rectangle 11">
            <a:extLst>
              <a:ext uri="{FF2B5EF4-FFF2-40B4-BE49-F238E27FC236}">
                <a16:creationId xmlns:a16="http://schemas.microsoft.com/office/drawing/2014/main" id="{94B7558F-9E9F-4C95-825A-2EB97F14A629}"/>
              </a:ext>
            </a:extLst>
          </p:cNvPr>
          <p:cNvSpPr/>
          <p:nvPr/>
        </p:nvSpPr>
        <p:spPr>
          <a:xfrm>
            <a:off x="1796527" y="1799342"/>
            <a:ext cx="2929585" cy="1903882"/>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1F97D7-8B94-4044-BD06-B01B4CAE99BF}"/>
              </a:ext>
            </a:extLst>
          </p:cNvPr>
          <p:cNvSpPr/>
          <p:nvPr/>
        </p:nvSpPr>
        <p:spPr>
          <a:xfrm>
            <a:off x="168940" y="3828015"/>
            <a:ext cx="11854119" cy="2554545"/>
          </a:xfrm>
          <a:prstGeom prst="rect">
            <a:avLst/>
          </a:prstGeom>
          <a:solidFill>
            <a:schemeClr val="bg1"/>
          </a:solidFill>
          <a:ln w="25400">
            <a:solidFill>
              <a:schemeClr val="accent1"/>
            </a:solidFill>
          </a:ln>
        </p:spPr>
        <p:txBody>
          <a:bodyPr wrap="square" lIns="91440" tIns="45720" rIns="91440" bIns="45720" numCol="2" anchor="t">
            <a:spAutoFit/>
          </a:bodyPr>
          <a:lstStyle/>
          <a:p>
            <a:pPr>
              <a:lnSpc>
                <a:spcPct val="150000"/>
              </a:lnSpc>
            </a:pPr>
            <a:r>
              <a:rPr lang="en-GB" sz="1600" b="1">
                <a:solidFill>
                  <a:srgbClr val="C00000"/>
                </a:solidFill>
              </a:rPr>
              <a:t>Mobility Allowance</a:t>
            </a:r>
          </a:p>
          <a:p>
            <a:pPr>
              <a:lnSpc>
                <a:spcPct val="150000"/>
              </a:lnSpc>
            </a:pPr>
            <a:endParaRPr lang="en-GB" sz="1600" b="1">
              <a:solidFill>
                <a:srgbClr val="C00000"/>
              </a:solidFill>
            </a:endParaRPr>
          </a:p>
          <a:p>
            <a:pPr marL="285750" lvl="0" indent="-285750">
              <a:buFont typeface="Arial" panose="020B0604020202020204" pitchFamily="34" charset="0"/>
              <a:buChar char="•"/>
            </a:pPr>
            <a:r>
              <a:rPr lang="en-GB" sz="1400"/>
              <a:t>covers costs related to the researcher’s mobility </a:t>
            </a:r>
            <a:br>
              <a:rPr lang="en-GB" sz="1400"/>
            </a:br>
            <a:r>
              <a:rPr lang="en-GB" sz="1400"/>
              <a:t>(e.g. relating to travel and accommodation).</a:t>
            </a:r>
          </a:p>
          <a:p>
            <a:pPr marL="285750" lvl="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It covers the private costs of the researcher</a:t>
            </a:r>
            <a:endParaRPr lang="en-GB" sz="1400">
              <a:cs typeface="Arial" panose="020B0604020202020204"/>
            </a:endParaRPr>
          </a:p>
          <a:p>
            <a:pPr marL="285750" indent="-285750">
              <a:buFont typeface="Arial" panose="020B0604020202020204" pitchFamily="34" charset="0"/>
              <a:buChar char="•"/>
            </a:pPr>
            <a:endParaRPr lang="en-GB" sz="1400">
              <a:cs typeface="Arial" panose="020B0604020202020204"/>
            </a:endParaRPr>
          </a:p>
          <a:p>
            <a:pPr marL="285750" indent="-285750">
              <a:buFont typeface="Arial" panose="020B0604020202020204" pitchFamily="34" charset="0"/>
              <a:buChar char="•"/>
            </a:pPr>
            <a:endParaRPr lang="en-GB" sz="1400">
              <a:cs typeface="Arial" panose="020B0604020202020204"/>
            </a:endParaRPr>
          </a:p>
          <a:p>
            <a:pPr marL="285750" indent="-285750">
              <a:buFont typeface="Arial" panose="020B0604020202020204" pitchFamily="34" charset="0"/>
              <a:buChar char="•"/>
            </a:pPr>
            <a:endParaRPr lang="en-GB" sz="1400">
              <a:cs typeface="Arial" panose="020B0604020202020204"/>
            </a:endParaRPr>
          </a:p>
          <a:p>
            <a:pPr marL="285750" indent="-285750">
              <a:buFont typeface="Arial" panose="020B0604020202020204" pitchFamily="34" charset="0"/>
              <a:buChar char="•"/>
            </a:pPr>
            <a:endParaRPr lang="en-GB" sz="1400">
              <a:cs typeface="Arial" panose="020B0604020202020204"/>
            </a:endParaRPr>
          </a:p>
          <a:p>
            <a:pPr marL="285750" indent="-285750">
              <a:buFont typeface="Arial" panose="020B0604020202020204" pitchFamily="34" charset="0"/>
              <a:buChar char="•"/>
            </a:pPr>
            <a:endParaRPr lang="en-GB" sz="1400">
              <a:cs typeface="Arial" panose="020B0604020202020204"/>
            </a:endParaRPr>
          </a:p>
          <a:p>
            <a:pPr marL="285750" indent="-285750">
              <a:buFont typeface="Arial" panose="020B0604020202020204" pitchFamily="34" charset="0"/>
              <a:buChar char="•"/>
            </a:pPr>
            <a:endParaRPr lang="en-GB" sz="1400">
              <a:cs typeface="Arial" panose="020B0604020202020204"/>
            </a:endParaRPr>
          </a:p>
          <a:p>
            <a:pPr marL="285750" indent="-285750">
              <a:buFont typeface="Arial" panose="020B0604020202020204" pitchFamily="34" charset="0"/>
              <a:buChar char="•"/>
            </a:pPr>
            <a:endParaRPr lang="en-GB" sz="1400" b="1">
              <a:cs typeface="Arial" panose="020B0604020202020204"/>
            </a:endParaRPr>
          </a:p>
          <a:p>
            <a:pPr marL="285750" indent="-285750">
              <a:buFont typeface="Arial" panose="020B0604020202020204" pitchFamily="34" charset="0"/>
              <a:buChar char="•"/>
            </a:pPr>
            <a:endParaRPr lang="en-GB" sz="1400" b="1">
              <a:cs typeface="Arial" panose="020B0604020202020204"/>
            </a:endParaRPr>
          </a:p>
          <a:p>
            <a:pPr marL="285750" indent="-285750">
              <a:buFont typeface="Arial" panose="020B0604020202020204" pitchFamily="34" charset="0"/>
              <a:buChar char="•"/>
            </a:pPr>
            <a:endParaRPr lang="en-GB" sz="1400" b="1">
              <a:cs typeface="Arial" panose="020B0604020202020204"/>
            </a:endParaRPr>
          </a:p>
          <a:p>
            <a:pPr marL="285750" indent="-285750">
              <a:buFont typeface="Arial" panose="020B0604020202020204" pitchFamily="34" charset="0"/>
              <a:buChar char="•"/>
            </a:pPr>
            <a:endParaRPr lang="en-GB" sz="1400" b="1">
              <a:cs typeface="Arial" panose="020B0604020202020204"/>
            </a:endParaRPr>
          </a:p>
          <a:p>
            <a:br>
              <a:rPr lang="en-GB" sz="1400" b="1"/>
            </a:br>
            <a:br>
              <a:rPr lang="en-GB" sz="1400" b="1"/>
            </a:br>
            <a:endParaRPr lang="en-GB" sz="1400">
              <a:solidFill>
                <a:srgbClr val="676767"/>
              </a:solidFill>
              <a:cs typeface="Arial"/>
            </a:endParaRPr>
          </a:p>
          <a:p>
            <a:pPr marL="285750" indent="-285750">
              <a:buFont typeface="Arial" panose="020B0604020202020204" pitchFamily="34" charset="0"/>
              <a:buChar char="•"/>
            </a:pPr>
            <a:endParaRPr lang="en-GB" sz="1400" b="1"/>
          </a:p>
          <a:p>
            <a:pPr marL="285750" indent="-285750">
              <a:buFont typeface="Arial" panose="020B0604020202020204" pitchFamily="34" charset="0"/>
              <a:buChar char="•"/>
            </a:pPr>
            <a:endParaRPr lang="en-GB" sz="1400" b="1"/>
          </a:p>
        </p:txBody>
      </p:sp>
      <p:sp>
        <p:nvSpPr>
          <p:cNvPr id="2" name="TextBox 1">
            <a:extLst>
              <a:ext uri="{FF2B5EF4-FFF2-40B4-BE49-F238E27FC236}">
                <a16:creationId xmlns:a16="http://schemas.microsoft.com/office/drawing/2014/main" id="{8CE787E4-F0A4-6D65-F5BC-9D3636A8ED08}"/>
              </a:ext>
            </a:extLst>
          </p:cNvPr>
          <p:cNvSpPr txBox="1"/>
          <p:nvPr/>
        </p:nvSpPr>
        <p:spPr>
          <a:xfrm>
            <a:off x="4804833" y="3947583"/>
            <a:ext cx="7218646" cy="2662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C00000"/>
                </a:solidFill>
                <a:cs typeface="Arial"/>
              </a:rPr>
              <a:t>Family allowance </a:t>
            </a:r>
            <a:endParaRPr lang="en-GB" sz="1600">
              <a:cs typeface="Arial"/>
            </a:endParaRPr>
          </a:p>
          <a:p>
            <a:pPr>
              <a:spcAft>
                <a:spcPts val="600"/>
              </a:spcAft>
            </a:pPr>
            <a:endParaRPr lang="en-GB" sz="1600">
              <a:cs typeface="Arial"/>
            </a:endParaRPr>
          </a:p>
          <a:p>
            <a:pPr marL="285750" indent="-285750">
              <a:buFont typeface="Arial,Sans-Serif"/>
              <a:buChar char="•"/>
            </a:pPr>
            <a:r>
              <a:rPr lang="en-GB" sz="1400">
                <a:cs typeface="Arial"/>
              </a:rPr>
              <a:t>For if the researcher has family obligations or acquires family obligations during the action duration</a:t>
            </a:r>
            <a:endParaRPr lang="en-US" sz="1400">
              <a:cs typeface="Arial"/>
            </a:endParaRPr>
          </a:p>
          <a:p>
            <a:pPr marL="285750" indent="-285750">
              <a:buFont typeface="Arial,Sans-Serif"/>
              <a:buChar char="•"/>
            </a:pPr>
            <a:endParaRPr lang="en-GB" sz="1400">
              <a:cs typeface="Arial"/>
            </a:endParaRPr>
          </a:p>
          <a:p>
            <a:pPr marL="285750" indent="-285750">
              <a:buFont typeface="Arial,Sans-Serif"/>
              <a:buChar char="•"/>
            </a:pPr>
            <a:r>
              <a:rPr lang="en-GB" sz="1400">
                <a:cs typeface="Arial"/>
              </a:rPr>
              <a:t>Family obligations means persons linked to him/her by;</a:t>
            </a:r>
            <a:endParaRPr lang="en-US" sz="1400">
              <a:cs typeface="Arial"/>
            </a:endParaRPr>
          </a:p>
          <a:p>
            <a:pPr lvl="1"/>
            <a:r>
              <a:rPr lang="en-GB" sz="1400" i="1">
                <a:cs typeface="Arial"/>
              </a:rPr>
              <a:t>(</a:t>
            </a:r>
            <a:r>
              <a:rPr lang="en-GB" sz="1400" i="1" err="1">
                <a:cs typeface="Arial"/>
              </a:rPr>
              <a:t>i</a:t>
            </a:r>
            <a:r>
              <a:rPr lang="en-GB" sz="1400" i="1">
                <a:cs typeface="Arial"/>
              </a:rPr>
              <a:t>) </a:t>
            </a:r>
            <a:r>
              <a:rPr lang="en-GB" sz="1400">
                <a:cs typeface="Arial"/>
              </a:rPr>
              <a:t>marriage, </a:t>
            </a:r>
            <a:endParaRPr lang="en-US" sz="1400">
              <a:cs typeface="Arial"/>
            </a:endParaRPr>
          </a:p>
          <a:p>
            <a:pPr lvl="1"/>
            <a:r>
              <a:rPr lang="en-GB" sz="1400" i="1">
                <a:cs typeface="Arial"/>
              </a:rPr>
              <a:t>(ii) </a:t>
            </a:r>
            <a:r>
              <a:rPr lang="en-GB" sz="1400">
                <a:cs typeface="Arial"/>
              </a:rPr>
              <a:t>a relationship with equivalent status to marriage recognised by the legislation of the country/region where the relationship was formalised; </a:t>
            </a:r>
            <a:endParaRPr lang="en-US" sz="1400">
              <a:cs typeface="Arial"/>
            </a:endParaRPr>
          </a:p>
          <a:p>
            <a:pPr lvl="1"/>
            <a:r>
              <a:rPr lang="en-GB" sz="1400" i="1">
                <a:cs typeface="Arial"/>
              </a:rPr>
              <a:t>(iii) </a:t>
            </a:r>
            <a:r>
              <a:rPr lang="en-GB" sz="1400">
                <a:cs typeface="Arial"/>
              </a:rPr>
              <a:t>dependent children who are being maintained by the researcher</a:t>
            </a:r>
            <a:endParaRPr lang="en-US" sz="1400">
              <a:cs typeface="Arial"/>
            </a:endParaRPr>
          </a:p>
          <a:p>
            <a:pPr algn="l"/>
            <a:endParaRPr lang="en-US">
              <a:cs typeface="Arial"/>
            </a:endParaRPr>
          </a:p>
        </p:txBody>
      </p:sp>
    </p:spTree>
    <p:extLst>
      <p:ext uri="{BB962C8B-B14F-4D97-AF65-F5344CB8AC3E}">
        <p14:creationId xmlns:p14="http://schemas.microsoft.com/office/powerpoint/2010/main" val="332014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vert="horz" lIns="91440" tIns="45720" rIns="91440" bIns="45720" rtlCol="0" anchor="t">
            <a:normAutofit/>
          </a:bodyPr>
          <a:lstStyle/>
          <a:p>
            <a:r>
              <a:rPr lang="en-GB">
                <a:solidFill>
                  <a:srgbClr val="151B4A"/>
                </a:solidFill>
                <a:latin typeface="Arial"/>
                <a:cs typeface="Arial"/>
              </a:rPr>
              <a:t>ESR </a:t>
            </a:r>
            <a:r>
              <a:rPr lang="en-GB" b="1">
                <a:solidFill>
                  <a:srgbClr val="151B4A"/>
                </a:solidFill>
                <a:latin typeface="Arial"/>
                <a:cs typeface="Arial"/>
              </a:rPr>
              <a:t>Unit </a:t>
            </a:r>
            <a:r>
              <a:rPr lang="en-GB">
                <a:solidFill>
                  <a:srgbClr val="151B4A"/>
                </a:solidFill>
                <a:latin typeface="Arial"/>
                <a:cs typeface="Arial"/>
              </a:rPr>
              <a:t>Costs </a:t>
            </a:r>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355302"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3569828662"/>
              </p:ext>
            </p:extLst>
          </p:nvPr>
        </p:nvGraphicFramePr>
        <p:xfrm>
          <a:off x="461572" y="1169268"/>
          <a:ext cx="11233145" cy="2529840"/>
        </p:xfrm>
        <a:graphic>
          <a:graphicData uri="http://schemas.openxmlformats.org/drawingml/2006/table">
            <a:tbl>
              <a:tblPr firstRow="1" bandRow="1">
                <a:tableStyleId>{21E4AEA4-8DFA-4A89-87EB-49C32662AFE0}</a:tableStyleId>
              </a:tblPr>
              <a:tblGrid>
                <a:gridCol w="1447126">
                  <a:extLst>
                    <a:ext uri="{9D8B030D-6E8A-4147-A177-3AD203B41FA5}">
                      <a16:colId xmlns:a16="http://schemas.microsoft.com/office/drawing/2014/main" val="3104297087"/>
                    </a:ext>
                  </a:extLst>
                </a:gridCol>
                <a:gridCol w="1562470">
                  <a:extLst>
                    <a:ext uri="{9D8B030D-6E8A-4147-A177-3AD203B41FA5}">
                      <a16:colId xmlns:a16="http://schemas.microsoft.com/office/drawing/2014/main" val="2016108074"/>
                    </a:ext>
                  </a:extLst>
                </a:gridCol>
                <a:gridCol w="1306314">
                  <a:extLst>
                    <a:ext uri="{9D8B030D-6E8A-4147-A177-3AD203B41FA5}">
                      <a16:colId xmlns:a16="http://schemas.microsoft.com/office/drawing/2014/main" val="3531591903"/>
                    </a:ext>
                  </a:extLst>
                </a:gridCol>
                <a:gridCol w="1871892">
                  <a:extLst>
                    <a:ext uri="{9D8B030D-6E8A-4147-A177-3AD203B41FA5}">
                      <a16:colId xmlns:a16="http://schemas.microsoft.com/office/drawing/2014/main" val="3070230908"/>
                    </a:ext>
                  </a:extLst>
                </a:gridCol>
                <a:gridCol w="1402672">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370840">
                <a:tc gridSpan="5">
                  <a:txBody>
                    <a:bodyPr/>
                    <a:lstStyle/>
                    <a:p>
                      <a:pPr algn="ctr"/>
                      <a:r>
                        <a:rPr lang="en-GB"/>
                        <a:t>Contributions for recruited researchers</a:t>
                      </a:r>
                    </a:p>
                    <a:p>
                      <a:pPr algn="ctr"/>
                      <a:r>
                        <a:rPr lang="en-GB"/>
                        <a:t>Per person-month</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solidFill>
                            <a:schemeClr val="bg1"/>
                          </a:solidFill>
                        </a:rPr>
                        <a:t>Institutional unit contributions</a:t>
                      </a:r>
                    </a:p>
                    <a:p>
                      <a:pPr algn="ctr"/>
                      <a:r>
                        <a:rPr lang="en-GB">
                          <a:solidFill>
                            <a:schemeClr val="bg1"/>
                          </a:solidFill>
                        </a:rPr>
                        <a:t>Per person-month</a:t>
                      </a:r>
                    </a:p>
                  </a:txBody>
                  <a:tcPr>
                    <a:solidFill>
                      <a:schemeClr val="bg1"/>
                    </a:solidFill>
                  </a:tcPr>
                </a:tc>
                <a:tc hMerge="1">
                  <a:txBody>
                    <a:bodyPr/>
                    <a:lstStyle/>
                    <a:p>
                      <a:endParaRPr lang="en-GB"/>
                    </a:p>
                  </a:txBody>
                  <a:tcPr/>
                </a:tc>
                <a:extLst>
                  <a:ext uri="{0D108BD9-81ED-4DB2-BD59-A6C34878D82A}">
                    <a16:rowId xmlns:a16="http://schemas.microsoft.com/office/drawing/2014/main" val="1297836148"/>
                  </a:ext>
                </a:extLst>
              </a:tr>
              <a:tr h="370840">
                <a:tc>
                  <a:txBody>
                    <a:bodyPr/>
                    <a:lstStyle/>
                    <a:p>
                      <a:pPr algn="ctr"/>
                      <a:r>
                        <a:rPr lang="en-GB" sz="1600">
                          <a:solidFill>
                            <a:schemeClr val="bg1"/>
                          </a:solidFill>
                        </a:rPr>
                        <a:t>Living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Mobility Allowance</a:t>
                      </a:r>
                    </a:p>
                  </a:txBody>
                  <a:tcPr>
                    <a:solidFill>
                      <a:schemeClr val="bg1"/>
                    </a:solidFill>
                  </a:tcPr>
                </a:tc>
                <a:tc>
                  <a:txBody>
                    <a:bodyPr/>
                    <a:lstStyle/>
                    <a:p>
                      <a:pPr algn="ctr"/>
                      <a:r>
                        <a:rPr lang="en-GB" sz="1600">
                          <a:solidFill>
                            <a:schemeClr val="bg1"/>
                          </a:solidFill>
                        </a:rPr>
                        <a:t>Family Allowance</a:t>
                      </a:r>
                      <a:r>
                        <a:rPr lang="en-GB" sz="1600" b="1">
                          <a:solidFill>
                            <a:schemeClr val="bg1"/>
                          </a:solidFill>
                        </a:rPr>
                        <a:t>**</a:t>
                      </a:r>
                    </a:p>
                  </a:txBody>
                  <a:tcPr>
                    <a:solidFill>
                      <a:schemeClr val="bg1"/>
                    </a:solidFill>
                  </a:tcPr>
                </a:tc>
                <a:tc>
                  <a:txBody>
                    <a:bodyPr/>
                    <a:lstStyle/>
                    <a:p>
                      <a:pPr algn="ctr"/>
                      <a:r>
                        <a:rPr lang="en-GB" sz="1600" b="1"/>
                        <a:t>Long-term Leave Allowance</a:t>
                      </a:r>
                      <a:r>
                        <a:rPr lang="en-GB" sz="1600" b="1">
                          <a:solidFill>
                            <a:srgbClr val="00B3CC"/>
                          </a:solidFill>
                        </a:rPr>
                        <a:t>**</a:t>
                      </a:r>
                    </a:p>
                  </a:txBody>
                  <a:tcPr/>
                </a:tc>
                <a:tc>
                  <a:txBody>
                    <a:bodyPr/>
                    <a:lstStyle/>
                    <a:p>
                      <a:pPr algn="ctr"/>
                      <a:r>
                        <a:rPr lang="en-GB" sz="1600" b="1"/>
                        <a:t>Special Needs Allowance</a:t>
                      </a:r>
                      <a:r>
                        <a:rPr lang="en-GB" sz="1600" b="1">
                          <a:solidFill>
                            <a:srgbClr val="00B3CC"/>
                          </a:solidFill>
                        </a:rPr>
                        <a:t>**</a:t>
                      </a:r>
                      <a:r>
                        <a:rPr lang="en-GB" sz="1600" b="1"/>
                        <a:t> </a:t>
                      </a:r>
                    </a:p>
                  </a:txBody>
                  <a:tcPr/>
                </a:tc>
                <a:tc>
                  <a:txBody>
                    <a:bodyPr/>
                    <a:lstStyle/>
                    <a:p>
                      <a:pPr algn="ctr"/>
                      <a:r>
                        <a:rPr lang="en-GB" sz="1600">
                          <a:solidFill>
                            <a:schemeClr val="bg1"/>
                          </a:solidFill>
                        </a:rPr>
                        <a:t>Research, training and networking contribution</a:t>
                      </a:r>
                    </a:p>
                  </a:txBody>
                  <a:tcPr>
                    <a:solidFill>
                      <a:schemeClr val="bg1"/>
                    </a:solidFill>
                  </a:tcPr>
                </a:tc>
                <a:tc>
                  <a:txBody>
                    <a:bodyPr/>
                    <a:lstStyle/>
                    <a:p>
                      <a:pPr algn="ctr"/>
                      <a:r>
                        <a:rPr lang="en-GB" sz="1600">
                          <a:solidFill>
                            <a:schemeClr val="bg1"/>
                          </a:solidFill>
                        </a:rPr>
                        <a:t>Management and indirect contribution </a:t>
                      </a:r>
                    </a:p>
                  </a:txBody>
                  <a:tcPr>
                    <a:solidFill>
                      <a:schemeClr val="bg1"/>
                    </a:solidFill>
                  </a:tcPr>
                </a:tc>
                <a:extLst>
                  <a:ext uri="{0D108BD9-81ED-4DB2-BD59-A6C34878D82A}">
                    <a16:rowId xmlns:a16="http://schemas.microsoft.com/office/drawing/2014/main" val="2468941520"/>
                  </a:ext>
                </a:extLst>
              </a:tr>
              <a:tr h="370840">
                <a:tc>
                  <a:txBody>
                    <a:bodyPr/>
                    <a:lstStyle/>
                    <a:p>
                      <a:pPr algn="ctr"/>
                      <a:r>
                        <a:rPr lang="en-GB" sz="1600">
                          <a:solidFill>
                            <a:schemeClr val="bg1"/>
                          </a:solidFill>
                        </a:rPr>
                        <a:t>EUR 3 400</a:t>
                      </a:r>
                    </a:p>
                  </a:txBody>
                  <a:tcPr>
                    <a:solidFill>
                      <a:schemeClr val="bg1"/>
                    </a:solidFill>
                  </a:tcPr>
                </a:tc>
                <a:tc>
                  <a:txBody>
                    <a:bodyPr/>
                    <a:lstStyle/>
                    <a:p>
                      <a:pPr algn="ctr"/>
                      <a:r>
                        <a:rPr lang="en-GB" sz="1600">
                          <a:solidFill>
                            <a:schemeClr val="bg1"/>
                          </a:solidFill>
                        </a:rPr>
                        <a:t>EUR 600</a:t>
                      </a:r>
                    </a:p>
                  </a:txBody>
                  <a:tcPr>
                    <a:solidFill>
                      <a:schemeClr val="bg1"/>
                    </a:solidFill>
                  </a:tcPr>
                </a:tc>
                <a:tc>
                  <a:txBody>
                    <a:bodyPr/>
                    <a:lstStyle/>
                    <a:p>
                      <a:pPr algn="ctr"/>
                      <a:r>
                        <a:rPr lang="en-GB" sz="1600">
                          <a:solidFill>
                            <a:schemeClr val="bg1"/>
                          </a:solidFill>
                        </a:rPr>
                        <a:t>EUR 660</a:t>
                      </a:r>
                    </a:p>
                  </a:txBody>
                  <a:tcPr>
                    <a:solidFill>
                      <a:schemeClr val="bg1"/>
                    </a:solidFill>
                  </a:tcPr>
                </a:tc>
                <a:tc>
                  <a:txBody>
                    <a:bodyPr/>
                    <a:lstStyle/>
                    <a:p>
                      <a:pPr algn="ctr"/>
                      <a:r>
                        <a:rPr lang="en-GB" sz="1600" b="1"/>
                        <a:t>EUR 4720x % covered by the beneficiary</a:t>
                      </a:r>
                    </a:p>
                  </a:txBody>
                  <a:tcPr/>
                </a:tc>
                <a:tc>
                  <a:txBody>
                    <a:bodyPr/>
                    <a:lstStyle/>
                    <a:p>
                      <a:pPr algn="ctr"/>
                      <a:r>
                        <a:rPr lang="en-GB" sz="1600" b="1"/>
                        <a:t>Requested unit x (1/number of months)</a:t>
                      </a:r>
                    </a:p>
                  </a:txBody>
                  <a:tcPr/>
                </a:tc>
                <a:tc>
                  <a:txBody>
                    <a:bodyPr/>
                    <a:lstStyle/>
                    <a:p>
                      <a:pPr algn="ctr"/>
                      <a:r>
                        <a:rPr lang="en-GB" sz="1600">
                          <a:solidFill>
                            <a:schemeClr val="bg1"/>
                          </a:solidFill>
                        </a:rPr>
                        <a:t>EUR 1 600</a:t>
                      </a:r>
                    </a:p>
                  </a:txBody>
                  <a:tcPr>
                    <a:solidFill>
                      <a:schemeClr val="bg1"/>
                    </a:solidFill>
                  </a:tcPr>
                </a:tc>
                <a:tc>
                  <a:txBody>
                    <a:bodyPr/>
                    <a:lstStyle/>
                    <a:p>
                      <a:pPr algn="ctr"/>
                      <a:r>
                        <a:rPr lang="en-GB" sz="1600">
                          <a:solidFill>
                            <a:schemeClr val="bg1"/>
                          </a:solidFill>
                        </a:rPr>
                        <a:t>EUR  1 200</a:t>
                      </a:r>
                    </a:p>
                  </a:txBody>
                  <a:tcPr>
                    <a:solidFill>
                      <a:schemeClr val="bg1"/>
                    </a:solidFill>
                  </a:tcPr>
                </a:tc>
                <a:extLst>
                  <a:ext uri="{0D108BD9-81ED-4DB2-BD59-A6C34878D82A}">
                    <a16:rowId xmlns:a16="http://schemas.microsoft.com/office/drawing/2014/main" val="2914738029"/>
                  </a:ext>
                </a:extLst>
              </a:tr>
            </a:tbl>
          </a:graphicData>
        </a:graphic>
      </p:graphicFrame>
      <p:sp>
        <p:nvSpPr>
          <p:cNvPr id="11" name="Rectangle 10">
            <a:extLst>
              <a:ext uri="{FF2B5EF4-FFF2-40B4-BE49-F238E27FC236}">
                <a16:creationId xmlns:a16="http://schemas.microsoft.com/office/drawing/2014/main" id="{2B0670BB-3EE0-48E3-929A-9776058CD986}"/>
              </a:ext>
            </a:extLst>
          </p:cNvPr>
          <p:cNvSpPr/>
          <p:nvPr/>
        </p:nvSpPr>
        <p:spPr>
          <a:xfrm>
            <a:off x="247426" y="2593928"/>
            <a:ext cx="4324574" cy="307777"/>
          </a:xfrm>
          <a:prstGeom prst="rect">
            <a:avLst/>
          </a:prstGeom>
        </p:spPr>
        <p:txBody>
          <a:bodyPr wrap="square" lIns="91440" tIns="45720" rIns="91440" bIns="45720" anchor="t">
            <a:spAutoFit/>
          </a:bodyPr>
          <a:lstStyle/>
          <a:p>
            <a:pPr algn="ctr"/>
            <a:r>
              <a:rPr lang="en-GB" sz="1400">
                <a:solidFill>
                  <a:srgbClr val="00B3CC"/>
                </a:solidFill>
              </a:rPr>
              <a:t>**</a:t>
            </a:r>
            <a:r>
              <a:rPr lang="en-GB" sz="1400"/>
              <a:t> can be applied at any time (as and when needed)</a:t>
            </a:r>
            <a:endParaRPr lang="en-US"/>
          </a:p>
        </p:txBody>
      </p:sp>
      <p:sp>
        <p:nvSpPr>
          <p:cNvPr id="12" name="Rectangle 11">
            <a:extLst>
              <a:ext uri="{FF2B5EF4-FFF2-40B4-BE49-F238E27FC236}">
                <a16:creationId xmlns:a16="http://schemas.microsoft.com/office/drawing/2014/main" id="{94B7558F-9E9F-4C95-825A-2EB97F14A629}"/>
              </a:ext>
            </a:extLst>
          </p:cNvPr>
          <p:cNvSpPr/>
          <p:nvPr/>
        </p:nvSpPr>
        <p:spPr>
          <a:xfrm>
            <a:off x="4733956" y="1796527"/>
            <a:ext cx="3345037" cy="1902581"/>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71F97D7-8B94-4044-BD06-B01B4CAE99BF}"/>
              </a:ext>
            </a:extLst>
          </p:cNvPr>
          <p:cNvSpPr/>
          <p:nvPr/>
        </p:nvSpPr>
        <p:spPr>
          <a:xfrm>
            <a:off x="337880" y="3857617"/>
            <a:ext cx="11480528" cy="2769989"/>
          </a:xfrm>
          <a:prstGeom prst="rect">
            <a:avLst/>
          </a:prstGeom>
          <a:solidFill>
            <a:schemeClr val="bg1"/>
          </a:solidFill>
          <a:ln w="25400">
            <a:solidFill>
              <a:schemeClr val="accent1"/>
            </a:solidFill>
          </a:ln>
        </p:spPr>
        <p:txBody>
          <a:bodyPr wrap="square" numCol="2">
            <a:spAutoFit/>
          </a:bodyPr>
          <a:lstStyle/>
          <a:p>
            <a:pPr>
              <a:lnSpc>
                <a:spcPct val="150000"/>
              </a:lnSpc>
            </a:pPr>
            <a:r>
              <a:rPr lang="en-GB" sz="1600" b="1">
                <a:solidFill>
                  <a:srgbClr val="C00000"/>
                </a:solidFill>
              </a:rPr>
              <a:t>Long-Term Leave allowance </a:t>
            </a:r>
          </a:p>
          <a:p>
            <a:pPr marL="285732" indent="-285744">
              <a:spcAft>
                <a:spcPts val="600"/>
              </a:spcAft>
              <a:buFont typeface="Arial" panose="020B0604020202020204" pitchFamily="34" charset="0"/>
              <a:buChar char="•"/>
            </a:pPr>
            <a:r>
              <a:rPr lang="en-GB" sz="1400" b="1">
                <a:solidFill>
                  <a:schemeClr val="tx2"/>
                </a:solidFill>
              </a:rPr>
              <a:t>Only when leave exceeds 30 days for reasons</a:t>
            </a:r>
            <a:br>
              <a:rPr lang="en-GB" sz="1400" b="1">
                <a:solidFill>
                  <a:schemeClr val="tx2"/>
                </a:solidFill>
              </a:rPr>
            </a:br>
            <a:r>
              <a:rPr lang="en-GB" sz="1400" b="1">
                <a:solidFill>
                  <a:schemeClr val="tx2"/>
                </a:solidFill>
              </a:rPr>
              <a:t>other than annual leave </a:t>
            </a:r>
          </a:p>
          <a:p>
            <a:pPr marL="285732" indent="-285744">
              <a:spcAft>
                <a:spcPts val="600"/>
              </a:spcAft>
              <a:buFont typeface="Arial" panose="020B0604020202020204" pitchFamily="34" charset="0"/>
              <a:buChar char="•"/>
            </a:pPr>
            <a:r>
              <a:rPr lang="en-GB" sz="1400"/>
              <a:t>contributes to the beneficiary’s pay obligations related to researchers’ leave, including maternity, paternity, parental, sick or special leave, longer than 30 consecutive days.</a:t>
            </a:r>
            <a:endParaRPr lang="en-GB" sz="1400">
              <a:solidFill>
                <a:schemeClr val="accent1"/>
              </a:solidFill>
            </a:endParaRPr>
          </a:p>
          <a:p>
            <a:pPr marL="285732" indent="-285744">
              <a:spcAft>
                <a:spcPts val="600"/>
              </a:spcAft>
              <a:buFont typeface="Arial" panose="020B0604020202020204" pitchFamily="34" charset="0"/>
              <a:buChar char="•"/>
            </a:pPr>
            <a:r>
              <a:rPr lang="en-GB" sz="1400"/>
              <a:t>All other allowances and contributions are set to ‘0’</a:t>
            </a:r>
          </a:p>
          <a:p>
            <a:pPr marL="285732" indent="-285744">
              <a:spcAft>
                <a:spcPts val="600"/>
              </a:spcAft>
              <a:buFont typeface="Arial" panose="020B0604020202020204" pitchFamily="34" charset="0"/>
              <a:buChar char="•"/>
            </a:pPr>
            <a:r>
              <a:rPr lang="en-GB" sz="1400"/>
              <a:t>% covered by the beneficiary will depend on national legislation </a:t>
            </a:r>
            <a:br>
              <a:rPr lang="en-GB" sz="1400"/>
            </a:br>
            <a:r>
              <a:rPr lang="en-GB" sz="1400"/>
              <a:t>and internal policies </a:t>
            </a:r>
          </a:p>
          <a:p>
            <a:pPr marL="285732" indent="-285744">
              <a:spcAft>
                <a:spcPts val="600"/>
              </a:spcAft>
              <a:buFont typeface="Arial" panose="020B0604020202020204" pitchFamily="34" charset="0"/>
              <a:buChar char="•"/>
            </a:pPr>
            <a:endParaRPr lang="en-GB" sz="1400"/>
          </a:p>
          <a:p>
            <a:pPr>
              <a:spcAft>
                <a:spcPts val="600"/>
              </a:spcAft>
            </a:pPr>
            <a:r>
              <a:rPr lang="en-GB" sz="1600" b="1">
                <a:solidFill>
                  <a:srgbClr val="C00000"/>
                </a:solidFill>
              </a:rPr>
              <a:t>Special Needs Allowance </a:t>
            </a:r>
          </a:p>
          <a:p>
            <a:pPr marL="285732" indent="-285744">
              <a:spcAft>
                <a:spcPts val="600"/>
              </a:spcAft>
              <a:buFont typeface="Arial" panose="020B0604020202020204" pitchFamily="34" charset="0"/>
              <a:buChar char="•"/>
            </a:pPr>
            <a:r>
              <a:rPr lang="en-GB" sz="1400"/>
              <a:t>Contributes to </a:t>
            </a:r>
            <a:r>
              <a:rPr lang="en-GB" sz="1400" b="1">
                <a:solidFill>
                  <a:schemeClr val="tx2"/>
                </a:solidFill>
              </a:rPr>
              <a:t>the additional costs for the acquisition of special needs items and services for researchers with disabilities</a:t>
            </a:r>
          </a:p>
          <a:p>
            <a:pPr marL="285732" indent="-285744">
              <a:spcAft>
                <a:spcPts val="600"/>
              </a:spcAft>
              <a:buFont typeface="Arial" panose="020B0604020202020204" pitchFamily="34" charset="0"/>
              <a:buChar char="•"/>
            </a:pPr>
            <a:r>
              <a:rPr lang="en-GB" sz="1400">
                <a:solidFill>
                  <a:schemeClr val="tx2"/>
                </a:solidFill>
              </a:rPr>
              <a:t>Their participation in the action may not be possible without them </a:t>
            </a:r>
          </a:p>
          <a:p>
            <a:pPr marL="285732" indent="-285744">
              <a:spcAft>
                <a:spcPts val="600"/>
              </a:spcAft>
              <a:buFont typeface="Arial" panose="020B0604020202020204" pitchFamily="34" charset="0"/>
              <a:buChar char="•"/>
            </a:pPr>
            <a:r>
              <a:rPr lang="en-GB" sz="1400"/>
              <a:t>These special needs items or services shall not / cannot have been funded from another source (e.g. social security or health insurance). </a:t>
            </a:r>
          </a:p>
          <a:p>
            <a:pPr marL="285732" indent="-285744">
              <a:spcAft>
                <a:spcPts val="600"/>
              </a:spcAft>
              <a:buFont typeface="Arial" panose="020B0604020202020204" pitchFamily="34" charset="0"/>
              <a:buChar char="•"/>
            </a:pPr>
            <a:r>
              <a:rPr lang="en-GB" sz="1400"/>
              <a:t>Likely to be managed by the beneficiary and claimed according to internal policies </a:t>
            </a:r>
          </a:p>
        </p:txBody>
      </p:sp>
    </p:spTree>
    <p:extLst>
      <p:ext uri="{BB962C8B-B14F-4D97-AF65-F5344CB8AC3E}">
        <p14:creationId xmlns:p14="http://schemas.microsoft.com/office/powerpoint/2010/main" val="359334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a:normAutofit/>
          </a:bodyPr>
          <a:lstStyle/>
          <a:p>
            <a:r>
              <a:rPr lang="en-GB" b="1">
                <a:solidFill>
                  <a:srgbClr val="151B4A"/>
                </a:solidFill>
              </a:rPr>
              <a:t>Institutional unit costs</a:t>
            </a:r>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355302"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906419168"/>
              </p:ext>
            </p:extLst>
          </p:nvPr>
        </p:nvGraphicFramePr>
        <p:xfrm>
          <a:off x="-3189056" y="1061639"/>
          <a:ext cx="11233145" cy="2529840"/>
        </p:xfrm>
        <a:graphic>
          <a:graphicData uri="http://schemas.openxmlformats.org/drawingml/2006/table">
            <a:tbl>
              <a:tblPr firstRow="1" bandRow="1">
                <a:tableStyleId>{21E4AEA4-8DFA-4A89-87EB-49C32662AFE0}</a:tableStyleId>
              </a:tblPr>
              <a:tblGrid>
                <a:gridCol w="1447126">
                  <a:extLst>
                    <a:ext uri="{9D8B030D-6E8A-4147-A177-3AD203B41FA5}">
                      <a16:colId xmlns:a16="http://schemas.microsoft.com/office/drawing/2014/main" val="3104297087"/>
                    </a:ext>
                  </a:extLst>
                </a:gridCol>
                <a:gridCol w="1562470">
                  <a:extLst>
                    <a:ext uri="{9D8B030D-6E8A-4147-A177-3AD203B41FA5}">
                      <a16:colId xmlns:a16="http://schemas.microsoft.com/office/drawing/2014/main" val="2016108074"/>
                    </a:ext>
                  </a:extLst>
                </a:gridCol>
                <a:gridCol w="1306314">
                  <a:extLst>
                    <a:ext uri="{9D8B030D-6E8A-4147-A177-3AD203B41FA5}">
                      <a16:colId xmlns:a16="http://schemas.microsoft.com/office/drawing/2014/main" val="3531591903"/>
                    </a:ext>
                  </a:extLst>
                </a:gridCol>
                <a:gridCol w="1871892">
                  <a:extLst>
                    <a:ext uri="{9D8B030D-6E8A-4147-A177-3AD203B41FA5}">
                      <a16:colId xmlns:a16="http://schemas.microsoft.com/office/drawing/2014/main" val="3070230908"/>
                    </a:ext>
                  </a:extLst>
                </a:gridCol>
                <a:gridCol w="1402672">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591254">
                <a:tc gridSpan="5">
                  <a:txBody>
                    <a:bodyPr/>
                    <a:lstStyle/>
                    <a:p>
                      <a:pPr algn="ctr"/>
                      <a:r>
                        <a:rPr lang="en-GB">
                          <a:solidFill>
                            <a:schemeClr val="bg1"/>
                          </a:solidFill>
                        </a:rPr>
                        <a:t>Contributions for recruited researchers</a:t>
                      </a:r>
                    </a:p>
                    <a:p>
                      <a:pPr algn="ctr"/>
                      <a:r>
                        <a:rPr lang="en-GB">
                          <a:solidFill>
                            <a:schemeClr val="bg1"/>
                          </a:solidFill>
                        </a:rPr>
                        <a:t>Per person-month</a:t>
                      </a:r>
                    </a:p>
                  </a:txBody>
                  <a:tcP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t>Institutional unit contributions</a:t>
                      </a:r>
                    </a:p>
                    <a:p>
                      <a:pPr algn="ctr"/>
                      <a:r>
                        <a:rPr lang="en-GB"/>
                        <a:t>Per person-month</a:t>
                      </a:r>
                    </a:p>
                  </a:txBody>
                  <a:tcPr>
                    <a:solidFill>
                      <a:srgbClr val="00B3CC"/>
                    </a:solidFill>
                  </a:tcPr>
                </a:tc>
                <a:tc hMerge="1">
                  <a:txBody>
                    <a:bodyPr/>
                    <a:lstStyle/>
                    <a:p>
                      <a:endParaRPr lang="en-GB"/>
                    </a:p>
                  </a:txBody>
                  <a:tcPr/>
                </a:tc>
                <a:extLst>
                  <a:ext uri="{0D108BD9-81ED-4DB2-BD59-A6C34878D82A}">
                    <a16:rowId xmlns:a16="http://schemas.microsoft.com/office/drawing/2014/main" val="1297836148"/>
                  </a:ext>
                </a:extLst>
              </a:tr>
              <a:tr h="719497">
                <a:tc>
                  <a:txBody>
                    <a:bodyPr/>
                    <a:lstStyle/>
                    <a:p>
                      <a:pPr algn="ctr"/>
                      <a:r>
                        <a:rPr lang="en-GB" sz="1600">
                          <a:solidFill>
                            <a:schemeClr val="bg1"/>
                          </a:solidFill>
                        </a:rPr>
                        <a:t>Living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Mobility Allowance</a:t>
                      </a:r>
                    </a:p>
                  </a:txBody>
                  <a:tcPr>
                    <a:solidFill>
                      <a:schemeClr val="bg1"/>
                    </a:solidFill>
                  </a:tcPr>
                </a:tc>
                <a:tc>
                  <a:txBody>
                    <a:bodyPr/>
                    <a:lstStyle/>
                    <a:p>
                      <a:pPr algn="ctr"/>
                      <a:r>
                        <a:rPr lang="en-GB" sz="1600">
                          <a:solidFill>
                            <a:schemeClr val="bg1"/>
                          </a:solidFill>
                        </a:rPr>
                        <a:t>Family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Long-term Leave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Special Needs Allowance</a:t>
                      </a:r>
                      <a:r>
                        <a:rPr lang="en-GB" sz="1600" b="1">
                          <a:solidFill>
                            <a:schemeClr val="bg1"/>
                          </a:solidFill>
                        </a:rPr>
                        <a:t>**</a:t>
                      </a:r>
                      <a:r>
                        <a:rPr lang="en-GB" sz="1600">
                          <a:solidFill>
                            <a:schemeClr val="bg1"/>
                          </a:solidFill>
                        </a:rPr>
                        <a:t> </a:t>
                      </a:r>
                    </a:p>
                  </a:txBody>
                  <a:tcPr>
                    <a:solidFill>
                      <a:schemeClr val="bg1"/>
                    </a:solidFill>
                  </a:tcPr>
                </a:tc>
                <a:tc>
                  <a:txBody>
                    <a:bodyPr/>
                    <a:lstStyle/>
                    <a:p>
                      <a:pPr algn="ctr"/>
                      <a:r>
                        <a:rPr lang="en-GB" sz="1600" b="1"/>
                        <a:t>Research, training and networking contribution</a:t>
                      </a:r>
                    </a:p>
                  </a:txBody>
                  <a:tcPr>
                    <a:solidFill>
                      <a:schemeClr val="accent3">
                        <a:lumMod val="60000"/>
                        <a:lumOff val="40000"/>
                      </a:schemeClr>
                    </a:solidFill>
                  </a:tcPr>
                </a:tc>
                <a:tc>
                  <a:txBody>
                    <a:bodyPr/>
                    <a:lstStyle/>
                    <a:p>
                      <a:pPr algn="ctr"/>
                      <a:r>
                        <a:rPr lang="en-GB" sz="1600">
                          <a:solidFill>
                            <a:schemeClr val="bg1"/>
                          </a:solidFill>
                        </a:rPr>
                        <a:t>Management and indirect contribution </a:t>
                      </a:r>
                    </a:p>
                  </a:txBody>
                  <a:tcPr>
                    <a:solidFill>
                      <a:schemeClr val="accent3">
                        <a:lumMod val="60000"/>
                        <a:lumOff val="40000"/>
                      </a:schemeClr>
                    </a:solidFill>
                  </a:tcPr>
                </a:tc>
                <a:extLst>
                  <a:ext uri="{0D108BD9-81ED-4DB2-BD59-A6C34878D82A}">
                    <a16:rowId xmlns:a16="http://schemas.microsoft.com/office/drawing/2014/main" val="2468941520"/>
                  </a:ext>
                </a:extLst>
              </a:tr>
              <a:tr h="932682">
                <a:tc>
                  <a:txBody>
                    <a:bodyPr/>
                    <a:lstStyle/>
                    <a:p>
                      <a:pPr algn="ctr"/>
                      <a:r>
                        <a:rPr lang="en-GB" sz="1600">
                          <a:solidFill>
                            <a:schemeClr val="bg1"/>
                          </a:solidFill>
                        </a:rPr>
                        <a:t>EUR 3 400</a:t>
                      </a:r>
                    </a:p>
                  </a:txBody>
                  <a:tcPr>
                    <a:solidFill>
                      <a:schemeClr val="bg1"/>
                    </a:solidFill>
                  </a:tcPr>
                </a:tc>
                <a:tc>
                  <a:txBody>
                    <a:bodyPr/>
                    <a:lstStyle/>
                    <a:p>
                      <a:pPr algn="ctr"/>
                      <a:r>
                        <a:rPr lang="en-GB" sz="1600">
                          <a:solidFill>
                            <a:schemeClr val="bg1"/>
                          </a:solidFill>
                        </a:rPr>
                        <a:t>EUR 600</a:t>
                      </a:r>
                    </a:p>
                  </a:txBody>
                  <a:tcPr>
                    <a:solidFill>
                      <a:schemeClr val="bg1"/>
                    </a:solidFill>
                  </a:tcPr>
                </a:tc>
                <a:tc>
                  <a:txBody>
                    <a:bodyPr/>
                    <a:lstStyle/>
                    <a:p>
                      <a:pPr algn="ctr"/>
                      <a:r>
                        <a:rPr lang="en-GB" sz="1600">
                          <a:solidFill>
                            <a:schemeClr val="bg1"/>
                          </a:solidFill>
                        </a:rPr>
                        <a:t>EUR 660</a:t>
                      </a:r>
                    </a:p>
                  </a:txBody>
                  <a:tcPr>
                    <a:solidFill>
                      <a:schemeClr val="bg1"/>
                    </a:solidFill>
                  </a:tcPr>
                </a:tc>
                <a:tc>
                  <a:txBody>
                    <a:bodyPr/>
                    <a:lstStyle/>
                    <a:p>
                      <a:pPr algn="ctr"/>
                      <a:r>
                        <a:rPr lang="en-GB" sz="1600">
                          <a:solidFill>
                            <a:schemeClr val="bg1"/>
                          </a:solidFill>
                        </a:rPr>
                        <a:t>EUR 4 000x % covered by the beneficiary</a:t>
                      </a:r>
                    </a:p>
                  </a:txBody>
                  <a:tcPr>
                    <a:solidFill>
                      <a:schemeClr val="bg1"/>
                    </a:solidFill>
                  </a:tcPr>
                </a:tc>
                <a:tc>
                  <a:txBody>
                    <a:bodyPr/>
                    <a:lstStyle/>
                    <a:p>
                      <a:pPr algn="ctr"/>
                      <a:r>
                        <a:rPr lang="en-GB" sz="1600">
                          <a:solidFill>
                            <a:schemeClr val="bg1"/>
                          </a:solidFill>
                        </a:rPr>
                        <a:t>Requested unit x (1/number of months)</a:t>
                      </a:r>
                    </a:p>
                  </a:txBody>
                  <a:tcPr>
                    <a:solidFill>
                      <a:schemeClr val="bg1"/>
                    </a:solidFill>
                  </a:tcPr>
                </a:tc>
                <a:tc>
                  <a:txBody>
                    <a:bodyPr/>
                    <a:lstStyle/>
                    <a:p>
                      <a:pPr algn="ctr"/>
                      <a:r>
                        <a:rPr lang="en-GB" sz="1600" b="1"/>
                        <a:t>EUR 1 600</a:t>
                      </a:r>
                    </a:p>
                  </a:txBody>
                  <a:tcPr>
                    <a:solidFill>
                      <a:schemeClr val="accent3">
                        <a:lumMod val="20000"/>
                        <a:lumOff val="80000"/>
                      </a:schemeClr>
                    </a:solidFill>
                  </a:tcPr>
                </a:tc>
                <a:tc>
                  <a:txBody>
                    <a:bodyPr/>
                    <a:lstStyle/>
                    <a:p>
                      <a:pPr algn="ctr"/>
                      <a:r>
                        <a:rPr lang="en-GB" sz="1600">
                          <a:solidFill>
                            <a:schemeClr val="bg1"/>
                          </a:solidFill>
                        </a:rPr>
                        <a:t>EUR  1 200</a:t>
                      </a:r>
                    </a:p>
                  </a:txBody>
                  <a:tcPr>
                    <a:solidFill>
                      <a:schemeClr val="accent3">
                        <a:lumMod val="20000"/>
                        <a:lumOff val="80000"/>
                      </a:schemeClr>
                    </a:solidFill>
                  </a:tcPr>
                </a:tc>
                <a:extLst>
                  <a:ext uri="{0D108BD9-81ED-4DB2-BD59-A6C34878D82A}">
                    <a16:rowId xmlns:a16="http://schemas.microsoft.com/office/drawing/2014/main" val="2914738029"/>
                  </a:ext>
                </a:extLst>
              </a:tr>
            </a:tbl>
          </a:graphicData>
        </a:graphic>
      </p:graphicFrame>
      <p:sp>
        <p:nvSpPr>
          <p:cNvPr id="13" name="Text Placeholder 1">
            <a:extLst>
              <a:ext uri="{FF2B5EF4-FFF2-40B4-BE49-F238E27FC236}">
                <a16:creationId xmlns:a16="http://schemas.microsoft.com/office/drawing/2014/main" id="{E0630D4A-01DF-48E2-8A6F-BE68B0F0C60C}"/>
              </a:ext>
            </a:extLst>
          </p:cNvPr>
          <p:cNvSpPr txBox="1">
            <a:spLocks/>
          </p:cNvSpPr>
          <p:nvPr/>
        </p:nvSpPr>
        <p:spPr>
          <a:xfrm>
            <a:off x="479427" y="3872525"/>
            <a:ext cx="11108694" cy="2739111"/>
          </a:xfrm>
          <a:prstGeom prst="rect">
            <a:avLst/>
          </a:prstGeom>
          <a:solidFill>
            <a:schemeClr val="bg1"/>
          </a:solidFill>
          <a:ln>
            <a:solidFill>
              <a:schemeClr val="tx2"/>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a:solidFill>
                  <a:srgbClr val="2E2D62"/>
                </a:solidFill>
              </a:rPr>
              <a:t>Research, Training and Networking costs (RTN)</a:t>
            </a:r>
          </a:p>
          <a:p>
            <a:pPr marL="285750" indent="-285750">
              <a:buFont typeface="Arial" panose="020B0604020202020204" pitchFamily="34" charset="0"/>
              <a:buChar char="•"/>
            </a:pPr>
            <a:r>
              <a:rPr lang="en-GB" b="1">
                <a:solidFill>
                  <a:srgbClr val="F59D14"/>
                </a:solidFill>
              </a:rPr>
              <a:t>Covers costs related to the </a:t>
            </a:r>
            <a:r>
              <a:rPr lang="en-GB" b="1" u="none">
                <a:solidFill>
                  <a:srgbClr val="F59D14"/>
                </a:solidFill>
                <a:latin typeface="+mn-lt"/>
              </a:rPr>
              <a:t>research and innovation related activities of the project</a:t>
            </a:r>
          </a:p>
          <a:p>
            <a:pPr marL="971550" lvl="1" indent="-285750"/>
            <a:r>
              <a:rPr lang="en-GB" sz="1400"/>
              <a:t>training and networking activities that contribute directly to the researcher’s career development </a:t>
            </a:r>
          </a:p>
          <a:p>
            <a:pPr marL="971550" lvl="1" indent="-285750"/>
            <a:r>
              <a:rPr lang="en-GB" sz="1400"/>
              <a:t>professional costs of the researchers (travel expenses, visa costs, NHS surcharges, relocation costs related to starting the fellowship)</a:t>
            </a:r>
          </a:p>
          <a:p>
            <a:pPr marL="971550" lvl="1" indent="-285750"/>
            <a:r>
              <a:rPr lang="en-GB" sz="1400" b="1">
                <a:solidFill>
                  <a:schemeClr val="accent1"/>
                </a:solidFill>
              </a:rPr>
              <a:t>costs for research expenses</a:t>
            </a:r>
          </a:p>
          <a:p>
            <a:pPr marL="971550" lvl="1" indent="-285750"/>
            <a:r>
              <a:rPr lang="en-GB" sz="1400"/>
              <a:t>costs arising from optional secondments and placements </a:t>
            </a:r>
            <a:endParaRPr lang="en-GB">
              <a:solidFill>
                <a:srgbClr val="F59D14"/>
              </a:solidFill>
            </a:endParaRPr>
          </a:p>
          <a:p>
            <a:pPr marL="285750" indent="-285750">
              <a:buFont typeface="Arial" panose="020B0604020202020204" pitchFamily="34" charset="0"/>
              <a:buChar char="•"/>
            </a:pPr>
            <a:r>
              <a:rPr lang="en-GB"/>
              <a:t>Activities must contribute to the research and training programme </a:t>
            </a:r>
          </a:p>
          <a:p>
            <a:pPr marL="285750" indent="-285750">
              <a:buFont typeface="Arial" panose="020B0604020202020204" pitchFamily="34" charset="0"/>
              <a:buChar char="•"/>
            </a:pPr>
            <a:r>
              <a:rPr lang="en-GB" b="1">
                <a:solidFill>
                  <a:srgbClr val="F59D14"/>
                </a:solidFill>
              </a:rPr>
              <a:t>Managed by the host institution according to usual internal policies  </a:t>
            </a:r>
            <a:r>
              <a:rPr lang="en-GB"/>
              <a:t>e.g. travel / purchase policies </a:t>
            </a:r>
          </a:p>
        </p:txBody>
      </p:sp>
      <p:sp>
        <p:nvSpPr>
          <p:cNvPr id="12" name="Rectangle 11">
            <a:extLst>
              <a:ext uri="{FF2B5EF4-FFF2-40B4-BE49-F238E27FC236}">
                <a16:creationId xmlns:a16="http://schemas.microsoft.com/office/drawing/2014/main" id="{94B7558F-9E9F-4C95-825A-2EB97F14A629}"/>
              </a:ext>
            </a:extLst>
          </p:cNvPr>
          <p:cNvSpPr/>
          <p:nvPr/>
        </p:nvSpPr>
        <p:spPr>
          <a:xfrm>
            <a:off x="4397246" y="1667435"/>
            <a:ext cx="2045133" cy="1945831"/>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9248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a:normAutofit/>
          </a:bodyPr>
          <a:lstStyle/>
          <a:p>
            <a:r>
              <a:rPr lang="en-GB" b="1">
                <a:solidFill>
                  <a:srgbClr val="151B4A"/>
                </a:solidFill>
              </a:rPr>
              <a:t>Institutional unit costs</a:t>
            </a:r>
            <a:endParaRPr lang="en-GB"/>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355302"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2138580202"/>
              </p:ext>
            </p:extLst>
          </p:nvPr>
        </p:nvGraphicFramePr>
        <p:xfrm>
          <a:off x="-3525503" y="1100651"/>
          <a:ext cx="11233145" cy="2529840"/>
        </p:xfrm>
        <a:graphic>
          <a:graphicData uri="http://schemas.openxmlformats.org/drawingml/2006/table">
            <a:tbl>
              <a:tblPr firstRow="1" bandRow="1">
                <a:tableStyleId>{21E4AEA4-8DFA-4A89-87EB-49C32662AFE0}</a:tableStyleId>
              </a:tblPr>
              <a:tblGrid>
                <a:gridCol w="1447126">
                  <a:extLst>
                    <a:ext uri="{9D8B030D-6E8A-4147-A177-3AD203B41FA5}">
                      <a16:colId xmlns:a16="http://schemas.microsoft.com/office/drawing/2014/main" val="3104297087"/>
                    </a:ext>
                  </a:extLst>
                </a:gridCol>
                <a:gridCol w="1562470">
                  <a:extLst>
                    <a:ext uri="{9D8B030D-6E8A-4147-A177-3AD203B41FA5}">
                      <a16:colId xmlns:a16="http://schemas.microsoft.com/office/drawing/2014/main" val="2016108074"/>
                    </a:ext>
                  </a:extLst>
                </a:gridCol>
                <a:gridCol w="1306314">
                  <a:extLst>
                    <a:ext uri="{9D8B030D-6E8A-4147-A177-3AD203B41FA5}">
                      <a16:colId xmlns:a16="http://schemas.microsoft.com/office/drawing/2014/main" val="3531591903"/>
                    </a:ext>
                  </a:extLst>
                </a:gridCol>
                <a:gridCol w="1871892">
                  <a:extLst>
                    <a:ext uri="{9D8B030D-6E8A-4147-A177-3AD203B41FA5}">
                      <a16:colId xmlns:a16="http://schemas.microsoft.com/office/drawing/2014/main" val="3070230908"/>
                    </a:ext>
                  </a:extLst>
                </a:gridCol>
                <a:gridCol w="1402672">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370840">
                <a:tc gridSpan="5">
                  <a:txBody>
                    <a:bodyPr/>
                    <a:lstStyle/>
                    <a:p>
                      <a:pPr algn="ctr"/>
                      <a:r>
                        <a:rPr lang="en-GB">
                          <a:solidFill>
                            <a:schemeClr val="bg1"/>
                          </a:solidFill>
                        </a:rPr>
                        <a:t>Contributions for recruited researchers</a:t>
                      </a:r>
                    </a:p>
                    <a:p>
                      <a:pPr algn="ctr"/>
                      <a:r>
                        <a:rPr lang="en-GB">
                          <a:solidFill>
                            <a:schemeClr val="bg1"/>
                          </a:solidFill>
                        </a:rPr>
                        <a:t>Per person-month</a:t>
                      </a:r>
                    </a:p>
                  </a:txBody>
                  <a:tcP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solidFill>
                            <a:schemeClr val="bg1"/>
                          </a:solidFill>
                        </a:rPr>
                        <a:t>Institutional unit contributions</a:t>
                      </a:r>
                    </a:p>
                    <a:p>
                      <a:pPr algn="ctr"/>
                      <a:r>
                        <a:rPr lang="en-GB">
                          <a:solidFill>
                            <a:schemeClr val="bg1"/>
                          </a:solidFill>
                        </a:rPr>
                        <a:t>Per person-month</a:t>
                      </a:r>
                    </a:p>
                  </a:txBody>
                  <a:tcPr>
                    <a:solidFill>
                      <a:srgbClr val="00B3CC"/>
                    </a:solidFill>
                  </a:tcPr>
                </a:tc>
                <a:tc hMerge="1">
                  <a:txBody>
                    <a:bodyPr/>
                    <a:lstStyle/>
                    <a:p>
                      <a:endParaRPr lang="en-GB"/>
                    </a:p>
                  </a:txBody>
                  <a:tcPr/>
                </a:tc>
                <a:extLst>
                  <a:ext uri="{0D108BD9-81ED-4DB2-BD59-A6C34878D82A}">
                    <a16:rowId xmlns:a16="http://schemas.microsoft.com/office/drawing/2014/main" val="1297836148"/>
                  </a:ext>
                </a:extLst>
              </a:tr>
              <a:tr h="370840">
                <a:tc>
                  <a:txBody>
                    <a:bodyPr/>
                    <a:lstStyle/>
                    <a:p>
                      <a:pPr algn="ctr"/>
                      <a:r>
                        <a:rPr lang="en-GB" sz="1600">
                          <a:solidFill>
                            <a:schemeClr val="bg1"/>
                          </a:solidFill>
                        </a:rPr>
                        <a:t>Living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Mobility Allowance</a:t>
                      </a:r>
                    </a:p>
                  </a:txBody>
                  <a:tcPr>
                    <a:solidFill>
                      <a:schemeClr val="bg1"/>
                    </a:solidFill>
                  </a:tcPr>
                </a:tc>
                <a:tc>
                  <a:txBody>
                    <a:bodyPr/>
                    <a:lstStyle/>
                    <a:p>
                      <a:pPr algn="ctr"/>
                      <a:r>
                        <a:rPr lang="en-GB" sz="1600">
                          <a:solidFill>
                            <a:schemeClr val="bg1"/>
                          </a:solidFill>
                        </a:rPr>
                        <a:t>Family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Long-term Leave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Special Needs Allowance</a:t>
                      </a:r>
                      <a:r>
                        <a:rPr lang="en-GB" sz="1600" b="1">
                          <a:solidFill>
                            <a:schemeClr val="bg1"/>
                          </a:solidFill>
                        </a:rPr>
                        <a:t>**</a:t>
                      </a:r>
                      <a:r>
                        <a:rPr lang="en-GB" sz="1600">
                          <a:solidFill>
                            <a:schemeClr val="bg1"/>
                          </a:solidFill>
                        </a:rPr>
                        <a:t> </a:t>
                      </a:r>
                    </a:p>
                  </a:txBody>
                  <a:tcPr>
                    <a:solidFill>
                      <a:schemeClr val="bg1"/>
                    </a:solidFill>
                  </a:tcPr>
                </a:tc>
                <a:tc>
                  <a:txBody>
                    <a:bodyPr/>
                    <a:lstStyle/>
                    <a:p>
                      <a:pPr algn="ctr"/>
                      <a:r>
                        <a:rPr lang="en-GB" sz="1600">
                          <a:solidFill>
                            <a:schemeClr val="bg1"/>
                          </a:solidFill>
                        </a:rPr>
                        <a:t>Research, training and networking contribution</a:t>
                      </a:r>
                    </a:p>
                  </a:txBody>
                  <a:tcPr>
                    <a:solidFill>
                      <a:schemeClr val="bg1"/>
                    </a:solidFill>
                  </a:tcPr>
                </a:tc>
                <a:tc>
                  <a:txBody>
                    <a:bodyPr/>
                    <a:lstStyle/>
                    <a:p>
                      <a:pPr algn="ctr"/>
                      <a:r>
                        <a:rPr lang="en-GB" sz="1600"/>
                        <a:t>Management and indirect contribution </a:t>
                      </a:r>
                    </a:p>
                  </a:txBody>
                  <a:tcPr>
                    <a:solidFill>
                      <a:schemeClr val="accent3">
                        <a:lumMod val="60000"/>
                        <a:lumOff val="40000"/>
                      </a:schemeClr>
                    </a:solidFill>
                  </a:tcPr>
                </a:tc>
                <a:extLst>
                  <a:ext uri="{0D108BD9-81ED-4DB2-BD59-A6C34878D82A}">
                    <a16:rowId xmlns:a16="http://schemas.microsoft.com/office/drawing/2014/main" val="2468941520"/>
                  </a:ext>
                </a:extLst>
              </a:tr>
              <a:tr h="370840">
                <a:tc>
                  <a:txBody>
                    <a:bodyPr/>
                    <a:lstStyle/>
                    <a:p>
                      <a:pPr algn="ctr"/>
                      <a:r>
                        <a:rPr lang="en-GB" sz="1600">
                          <a:solidFill>
                            <a:schemeClr val="bg1"/>
                          </a:solidFill>
                        </a:rPr>
                        <a:t>EUR 3 400</a:t>
                      </a:r>
                    </a:p>
                  </a:txBody>
                  <a:tcPr>
                    <a:solidFill>
                      <a:schemeClr val="bg1"/>
                    </a:solidFill>
                  </a:tcPr>
                </a:tc>
                <a:tc>
                  <a:txBody>
                    <a:bodyPr/>
                    <a:lstStyle/>
                    <a:p>
                      <a:pPr algn="ctr"/>
                      <a:r>
                        <a:rPr lang="en-GB" sz="1600">
                          <a:solidFill>
                            <a:schemeClr val="bg1"/>
                          </a:solidFill>
                        </a:rPr>
                        <a:t>EUR 600</a:t>
                      </a:r>
                    </a:p>
                  </a:txBody>
                  <a:tcPr>
                    <a:solidFill>
                      <a:schemeClr val="bg1"/>
                    </a:solidFill>
                  </a:tcPr>
                </a:tc>
                <a:tc>
                  <a:txBody>
                    <a:bodyPr/>
                    <a:lstStyle/>
                    <a:p>
                      <a:pPr algn="ctr"/>
                      <a:r>
                        <a:rPr lang="en-GB" sz="1600">
                          <a:solidFill>
                            <a:schemeClr val="bg1"/>
                          </a:solidFill>
                        </a:rPr>
                        <a:t>EUR 660</a:t>
                      </a:r>
                    </a:p>
                  </a:txBody>
                  <a:tcPr>
                    <a:solidFill>
                      <a:schemeClr val="bg1"/>
                    </a:solidFill>
                  </a:tcPr>
                </a:tc>
                <a:tc>
                  <a:txBody>
                    <a:bodyPr/>
                    <a:lstStyle/>
                    <a:p>
                      <a:pPr algn="ctr"/>
                      <a:r>
                        <a:rPr lang="en-GB" sz="1600">
                          <a:solidFill>
                            <a:schemeClr val="bg1"/>
                          </a:solidFill>
                        </a:rPr>
                        <a:t>EUR 4 000x % covered by the beneficiary</a:t>
                      </a:r>
                    </a:p>
                  </a:txBody>
                  <a:tcPr>
                    <a:solidFill>
                      <a:schemeClr val="bg1"/>
                    </a:solidFill>
                  </a:tcPr>
                </a:tc>
                <a:tc>
                  <a:txBody>
                    <a:bodyPr/>
                    <a:lstStyle/>
                    <a:p>
                      <a:pPr algn="ctr"/>
                      <a:r>
                        <a:rPr lang="en-GB" sz="1600">
                          <a:solidFill>
                            <a:schemeClr val="bg1"/>
                          </a:solidFill>
                        </a:rPr>
                        <a:t>Requested unit x (1/number of months)</a:t>
                      </a:r>
                    </a:p>
                  </a:txBody>
                  <a:tcPr>
                    <a:solidFill>
                      <a:schemeClr val="bg1"/>
                    </a:solidFill>
                  </a:tcPr>
                </a:tc>
                <a:tc>
                  <a:txBody>
                    <a:bodyPr/>
                    <a:lstStyle/>
                    <a:p>
                      <a:pPr algn="ctr"/>
                      <a:r>
                        <a:rPr lang="en-GB" sz="1600">
                          <a:solidFill>
                            <a:schemeClr val="bg1"/>
                          </a:solidFill>
                        </a:rPr>
                        <a:t>EUR 1 600</a:t>
                      </a:r>
                    </a:p>
                  </a:txBody>
                  <a:tcPr>
                    <a:solidFill>
                      <a:schemeClr val="bg1"/>
                    </a:solidFill>
                  </a:tcPr>
                </a:tc>
                <a:tc>
                  <a:txBody>
                    <a:bodyPr/>
                    <a:lstStyle/>
                    <a:p>
                      <a:pPr algn="ctr"/>
                      <a:r>
                        <a:rPr lang="en-GB" sz="1600"/>
                        <a:t>EUR  1 200</a:t>
                      </a:r>
                    </a:p>
                  </a:txBody>
                  <a:tcPr>
                    <a:solidFill>
                      <a:schemeClr val="accent3">
                        <a:lumMod val="40000"/>
                        <a:lumOff val="60000"/>
                      </a:schemeClr>
                    </a:solidFill>
                  </a:tcPr>
                </a:tc>
                <a:extLst>
                  <a:ext uri="{0D108BD9-81ED-4DB2-BD59-A6C34878D82A}">
                    <a16:rowId xmlns:a16="http://schemas.microsoft.com/office/drawing/2014/main" val="2914738029"/>
                  </a:ext>
                </a:extLst>
              </a:tr>
            </a:tbl>
          </a:graphicData>
        </a:graphic>
      </p:graphicFrame>
      <p:sp>
        <p:nvSpPr>
          <p:cNvPr id="12" name="Rectangle 11">
            <a:extLst>
              <a:ext uri="{FF2B5EF4-FFF2-40B4-BE49-F238E27FC236}">
                <a16:creationId xmlns:a16="http://schemas.microsoft.com/office/drawing/2014/main" id="{94B7558F-9E9F-4C95-825A-2EB97F14A629}"/>
              </a:ext>
            </a:extLst>
          </p:cNvPr>
          <p:cNvSpPr/>
          <p:nvPr/>
        </p:nvSpPr>
        <p:spPr>
          <a:xfrm>
            <a:off x="6096000" y="1751896"/>
            <a:ext cx="1611642" cy="1878595"/>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
            <a:extLst>
              <a:ext uri="{FF2B5EF4-FFF2-40B4-BE49-F238E27FC236}">
                <a16:creationId xmlns:a16="http://schemas.microsoft.com/office/drawing/2014/main" id="{E0630D4A-01DF-48E2-8A6F-BE68B0F0C60C}"/>
              </a:ext>
            </a:extLst>
          </p:cNvPr>
          <p:cNvSpPr txBox="1">
            <a:spLocks/>
          </p:cNvSpPr>
          <p:nvPr/>
        </p:nvSpPr>
        <p:spPr>
          <a:xfrm>
            <a:off x="441363" y="3772905"/>
            <a:ext cx="11527304" cy="1984444"/>
          </a:xfrm>
          <a:prstGeom prst="rect">
            <a:avLst/>
          </a:prstGeom>
          <a:ln>
            <a:solidFill>
              <a:schemeClr val="tx2"/>
            </a:solidFill>
          </a:ln>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b="1">
                <a:solidFill>
                  <a:srgbClr val="2E2D62"/>
                </a:solidFill>
              </a:rPr>
              <a:t>Management and Indirect Costs</a:t>
            </a:r>
          </a:p>
          <a:p>
            <a:pPr marL="285750" indent="-285750">
              <a:buFont typeface="Arial" panose="020B0604020202020204" pitchFamily="34" charset="0"/>
              <a:buChar char="•"/>
            </a:pPr>
            <a:r>
              <a:rPr lang="en-GB" sz="1500" b="1">
                <a:solidFill>
                  <a:srgbClr val="F59D14"/>
                </a:solidFill>
                <a:latin typeface="Arial"/>
                <a:cs typeface="Arial"/>
              </a:rPr>
              <a:t>Covers general costs of the host institution </a:t>
            </a:r>
            <a:r>
              <a:rPr lang="en-GB" sz="1500">
                <a:latin typeface="Arial"/>
                <a:cs typeface="Arial"/>
              </a:rPr>
              <a:t>connected to organising and implementing the fellowship </a:t>
            </a:r>
            <a:r>
              <a:rPr lang="en-GB" sz="1500">
                <a:latin typeface="+mn-lt"/>
                <a:cs typeface="Arial"/>
              </a:rPr>
              <a:t>- </a:t>
            </a:r>
            <a:r>
              <a:rPr lang="en-GB" sz="1500" b="0" u="none">
                <a:latin typeface="+mn-lt"/>
                <a:cs typeface="Arial"/>
              </a:rPr>
              <a:t>administrative/financial management, logistics, ethics, HR, legal advice, documentation etc</a:t>
            </a:r>
            <a:r>
              <a:rPr lang="en-GB" sz="1500" u="none">
                <a:latin typeface="+mn-lt"/>
                <a:cs typeface="Arial"/>
              </a:rPr>
              <a:t>. (otherwise known as </a:t>
            </a:r>
            <a:r>
              <a:rPr lang="en-GB" sz="1500" b="1" u="none">
                <a:solidFill>
                  <a:schemeClr val="accent1"/>
                </a:solidFill>
                <a:latin typeface="+mn-lt"/>
                <a:cs typeface="Arial"/>
              </a:rPr>
              <a:t>overhead costs</a:t>
            </a:r>
            <a:r>
              <a:rPr lang="en-GB" sz="1500" u="none">
                <a:latin typeface="+mn-lt"/>
                <a:cs typeface="Arial"/>
              </a:rPr>
              <a:t>)</a:t>
            </a:r>
            <a:endParaRPr lang="en-GB" sz="1500" u="none">
              <a:latin typeface="+mn-lt"/>
            </a:endParaRPr>
          </a:p>
          <a:p>
            <a:pPr marL="285750" indent="-285750">
              <a:buFont typeface="Arial" panose="020B0604020202020204" pitchFamily="34" charset="0"/>
              <a:buChar char="•"/>
            </a:pPr>
            <a:r>
              <a:rPr lang="en-GB" sz="1500">
                <a:latin typeface="Arial"/>
                <a:cs typeface="Arial"/>
              </a:rPr>
              <a:t>Managed by beneficiaries according to usual policies.</a:t>
            </a:r>
          </a:p>
          <a:p>
            <a:pPr marL="285750" indent="-285750">
              <a:buFont typeface="Arial" panose="020B0604020202020204" pitchFamily="34" charset="0"/>
              <a:buChar char="•"/>
            </a:pPr>
            <a:r>
              <a:rPr lang="en-GB" sz="1500" b="1">
                <a:solidFill>
                  <a:schemeClr val="accent1"/>
                </a:solidFill>
                <a:latin typeface="Arial"/>
                <a:cs typeface="Arial"/>
              </a:rPr>
              <a:t>Agreement in place to set out redistribution of funds to associated partners </a:t>
            </a:r>
            <a:r>
              <a:rPr lang="en-GB" sz="1500">
                <a:latin typeface="Arial"/>
                <a:cs typeface="Arial"/>
              </a:rPr>
              <a:t>(secondment hosts, placement hosts, research visit hosts)</a:t>
            </a:r>
          </a:p>
          <a:p>
            <a:pPr marL="285750" indent="-285750">
              <a:buFont typeface="Arial" panose="020B0604020202020204" pitchFamily="34" charset="0"/>
              <a:buChar char="•"/>
            </a:pPr>
            <a:r>
              <a:rPr lang="en-GB" sz="1500" b="1">
                <a:solidFill>
                  <a:schemeClr val="accent1"/>
                </a:solidFill>
                <a:latin typeface="Arial"/>
                <a:cs typeface="Arial"/>
              </a:rPr>
              <a:t>Can be moved between beneficiaries and redistributed to partners (needs to be agreed in the Consortium Agreement)</a:t>
            </a:r>
            <a:endParaRPr lang="en-GB" sz="1500" b="1">
              <a:solidFill>
                <a:schemeClr val="accent1"/>
              </a:solidFill>
            </a:endParaRPr>
          </a:p>
          <a:p>
            <a:pPr marL="285750" indent="-285750">
              <a:buFont typeface="Arial" panose="020B0604020202020204" pitchFamily="34" charset="0"/>
              <a:buChar char="•"/>
            </a:pPr>
            <a:r>
              <a:rPr lang="en-GB" sz="1500">
                <a:latin typeface="Arial"/>
                <a:cs typeface="Arial"/>
              </a:rPr>
              <a:t>usual practice for the coordinator to retain larger proportion of management costs – </a:t>
            </a:r>
            <a:r>
              <a:rPr lang="en-GB" sz="1500" b="1">
                <a:solidFill>
                  <a:schemeClr val="accent1"/>
                </a:solidFill>
                <a:latin typeface="Arial"/>
                <a:cs typeface="Arial"/>
              </a:rPr>
              <a:t>always</a:t>
            </a:r>
            <a:r>
              <a:rPr lang="en-GB" sz="1500">
                <a:latin typeface="Arial"/>
                <a:cs typeface="Arial"/>
              </a:rPr>
              <a:t> </a:t>
            </a:r>
            <a:r>
              <a:rPr lang="en-GB" sz="1500" b="1">
                <a:solidFill>
                  <a:schemeClr val="accent1"/>
                </a:solidFill>
                <a:latin typeface="Arial"/>
                <a:cs typeface="Arial"/>
              </a:rPr>
              <a:t>best to discuss the budget early.</a:t>
            </a:r>
          </a:p>
          <a:p>
            <a:endParaRPr lang="en-GB"/>
          </a:p>
          <a:p>
            <a:endParaRPr lang="en-GB"/>
          </a:p>
        </p:txBody>
      </p:sp>
    </p:spTree>
    <p:extLst>
      <p:ext uri="{BB962C8B-B14F-4D97-AF65-F5344CB8AC3E}">
        <p14:creationId xmlns:p14="http://schemas.microsoft.com/office/powerpoint/2010/main" val="167164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25CAEA-EFBF-E543-A842-78EC5F846A89}"/>
              </a:ext>
            </a:extLst>
          </p:cNvPr>
          <p:cNvSpPr>
            <a:spLocks noGrp="1"/>
          </p:cNvSpPr>
          <p:nvPr>
            <p:ph type="title"/>
          </p:nvPr>
        </p:nvSpPr>
        <p:spPr>
          <a:xfrm>
            <a:off x="264458" y="1713346"/>
            <a:ext cx="6758268" cy="1325563"/>
          </a:xfrm>
        </p:spPr>
        <p:txBody>
          <a:bodyPr/>
          <a:lstStyle/>
          <a:p>
            <a:r>
              <a:rPr lang="en-GB" sz="3800" b="1" baseline="0">
                <a:solidFill>
                  <a:srgbClr val="FFFFFF"/>
                </a:solidFill>
                <a:latin typeface="Arial"/>
              </a:rPr>
              <a:t>Introduction to UKRO </a:t>
            </a:r>
            <a:r>
              <a:rPr lang="en-GB" sz="3800"/>
              <a:t>&amp;</a:t>
            </a:r>
            <a:r>
              <a:rPr lang="en-GB" sz="3800">
                <a:latin typeface="Arial"/>
                <a:ea typeface="Arial"/>
                <a:cs typeface="Arial"/>
              </a:rPr>
              <a:t>​</a:t>
            </a:r>
            <a:br>
              <a:rPr lang="en-GB" sz="3800">
                <a:latin typeface="Arial"/>
                <a:ea typeface="Arial"/>
                <a:cs typeface="Arial"/>
              </a:rPr>
            </a:br>
            <a:r>
              <a:rPr lang="en-GB" sz="3800" b="1" baseline="0">
                <a:solidFill>
                  <a:srgbClr val="FFFFFF"/>
                </a:solidFill>
                <a:latin typeface="Arial"/>
              </a:rPr>
              <a:t>the UK’s </a:t>
            </a:r>
            <a:r>
              <a:rPr lang="en-GB" sz="3800">
                <a:solidFill>
                  <a:srgbClr val="FFFFFF"/>
                </a:solidFill>
              </a:rPr>
              <a:t>Relationship </a:t>
            </a:r>
            <a:r>
              <a:rPr lang="en-GB" sz="3800" b="1" baseline="0">
                <a:solidFill>
                  <a:srgbClr val="FFFFFF"/>
                </a:solidFill>
                <a:latin typeface="Arial"/>
              </a:rPr>
              <a:t>with the EU</a:t>
            </a:r>
            <a:r>
              <a:rPr lang="en-GB" sz="4000">
                <a:latin typeface="Arial"/>
                <a:ea typeface="Arial"/>
                <a:cs typeface="Arial"/>
              </a:rPr>
              <a:t>​</a:t>
            </a:r>
            <a:endParaRPr lang="en-US" sz="4000"/>
          </a:p>
        </p:txBody>
      </p:sp>
      <p:sp>
        <p:nvSpPr>
          <p:cNvPr id="6" name="Text Placeholder 5">
            <a:extLst>
              <a:ext uri="{FF2B5EF4-FFF2-40B4-BE49-F238E27FC236}">
                <a16:creationId xmlns:a16="http://schemas.microsoft.com/office/drawing/2014/main" id="{BB84D3E1-CF46-7B4C-8C29-2BF1F4DEDFAE}"/>
              </a:ext>
            </a:extLst>
          </p:cNvPr>
          <p:cNvSpPr>
            <a:spLocks noGrp="1"/>
          </p:cNvSpPr>
          <p:nvPr>
            <p:ph type="body" sz="quarter" idx="10"/>
          </p:nvPr>
        </p:nvSpPr>
        <p:spPr>
          <a:xfrm>
            <a:off x="264458" y="3424484"/>
            <a:ext cx="5597380" cy="654050"/>
          </a:xfrm>
        </p:spPr>
        <p:txBody>
          <a:bodyPr>
            <a:normAutofit/>
          </a:bodyPr>
          <a:lstStyle/>
          <a:p>
            <a:r>
              <a:rPr lang="en-US"/>
              <a:t>Participation in Horizon Europe </a:t>
            </a:r>
          </a:p>
        </p:txBody>
      </p:sp>
    </p:spTree>
    <p:extLst>
      <p:ext uri="{BB962C8B-B14F-4D97-AF65-F5344CB8AC3E}">
        <p14:creationId xmlns:p14="http://schemas.microsoft.com/office/powerpoint/2010/main" val="3205093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7CA179-4DE4-483E-9B5B-E57B5B3A23AD}"/>
              </a:ext>
            </a:extLst>
          </p:cNvPr>
          <p:cNvSpPr>
            <a:spLocks noGrp="1"/>
          </p:cNvSpPr>
          <p:nvPr>
            <p:ph type="body" sz="quarter" idx="11"/>
          </p:nvPr>
        </p:nvSpPr>
        <p:spPr>
          <a:xfrm>
            <a:off x="355301" y="246364"/>
            <a:ext cx="10555853" cy="721286"/>
          </a:xfrm>
        </p:spPr>
        <p:txBody>
          <a:bodyPr vert="horz" lIns="91440" tIns="45720" rIns="91440" bIns="45720" rtlCol="0" anchor="t">
            <a:normAutofit/>
          </a:bodyPr>
          <a:lstStyle/>
          <a:p>
            <a:r>
              <a:rPr lang="en-GB">
                <a:solidFill>
                  <a:srgbClr val="151B4A"/>
                </a:solidFill>
                <a:latin typeface="Arial"/>
                <a:cs typeface="Arial"/>
              </a:rPr>
              <a:t>Secondment costs</a:t>
            </a:r>
            <a:endParaRPr lang="en-GB">
              <a:solidFill>
                <a:srgbClr val="151B4A"/>
              </a:solidFill>
            </a:endParaRPr>
          </a:p>
        </p:txBody>
      </p:sp>
      <p:sp>
        <p:nvSpPr>
          <p:cNvPr id="9" name="Title 2">
            <a:extLst>
              <a:ext uri="{FF2B5EF4-FFF2-40B4-BE49-F238E27FC236}">
                <a16:creationId xmlns:a16="http://schemas.microsoft.com/office/drawing/2014/main" id="{AB804B12-125B-4B14-BBF3-BE059FBA1BCA}"/>
              </a:ext>
            </a:extLst>
          </p:cNvPr>
          <p:cNvSpPr txBox="1">
            <a:spLocks/>
          </p:cNvSpPr>
          <p:nvPr/>
        </p:nvSpPr>
        <p:spPr>
          <a:xfrm>
            <a:off x="355302" y="188557"/>
            <a:ext cx="11232819" cy="822202"/>
          </a:xfrm>
          <a:prstGeom prst="rect">
            <a:avLst/>
          </a:prstGeom>
        </p:spPr>
        <p:txBody>
          <a:bodyPr/>
          <a:lstStyle>
            <a:lvl1pPr algn="l" defTabSz="914400" rtl="0" eaLnBrk="1" latinLnBrk="0" hangingPunct="1">
              <a:lnSpc>
                <a:spcPct val="90000"/>
              </a:lnSpc>
              <a:spcBef>
                <a:spcPct val="0"/>
              </a:spcBef>
              <a:buNone/>
              <a:defRPr sz="4400" kern="1200">
                <a:solidFill>
                  <a:srgbClr val="595A59"/>
                </a:solidFill>
                <a:latin typeface="Arial" panose="020B0604020202020204" pitchFamily="34" charset="0"/>
                <a:ea typeface="+mj-ea"/>
                <a:cs typeface="Arial" panose="020B0604020202020204" pitchFamily="34" charset="0"/>
              </a:defRPr>
            </a:lvl1pPr>
          </a:lstStyle>
          <a:p>
            <a:endParaRPr lang="en-GB" b="1">
              <a:solidFill>
                <a:srgbClr val="151B4A"/>
              </a:solidFill>
            </a:endParaRPr>
          </a:p>
        </p:txBody>
      </p:sp>
      <p:graphicFrame>
        <p:nvGraphicFramePr>
          <p:cNvPr id="10" name="Table 9">
            <a:extLst>
              <a:ext uri="{FF2B5EF4-FFF2-40B4-BE49-F238E27FC236}">
                <a16:creationId xmlns:a16="http://schemas.microsoft.com/office/drawing/2014/main" id="{91104EDC-E31F-4591-BD2E-7FDFE6B3F333}"/>
              </a:ext>
            </a:extLst>
          </p:cNvPr>
          <p:cNvGraphicFramePr>
            <a:graphicFrameLocks noGrp="1"/>
          </p:cNvGraphicFramePr>
          <p:nvPr>
            <p:extLst>
              <p:ext uri="{D42A27DB-BD31-4B8C-83A1-F6EECF244321}">
                <p14:modId xmlns:p14="http://schemas.microsoft.com/office/powerpoint/2010/main" val="1478974670"/>
              </p:ext>
            </p:extLst>
          </p:nvPr>
        </p:nvGraphicFramePr>
        <p:xfrm>
          <a:off x="479427" y="1084972"/>
          <a:ext cx="11233145" cy="2529840"/>
        </p:xfrm>
        <a:graphic>
          <a:graphicData uri="http://schemas.openxmlformats.org/drawingml/2006/table">
            <a:tbl>
              <a:tblPr firstRow="1" bandRow="1">
                <a:tableStyleId>{21E4AEA4-8DFA-4A89-87EB-49C32662AFE0}</a:tableStyleId>
              </a:tblPr>
              <a:tblGrid>
                <a:gridCol w="1447126">
                  <a:extLst>
                    <a:ext uri="{9D8B030D-6E8A-4147-A177-3AD203B41FA5}">
                      <a16:colId xmlns:a16="http://schemas.microsoft.com/office/drawing/2014/main" val="3104297087"/>
                    </a:ext>
                  </a:extLst>
                </a:gridCol>
                <a:gridCol w="1562470">
                  <a:extLst>
                    <a:ext uri="{9D8B030D-6E8A-4147-A177-3AD203B41FA5}">
                      <a16:colId xmlns:a16="http://schemas.microsoft.com/office/drawing/2014/main" val="2016108074"/>
                    </a:ext>
                  </a:extLst>
                </a:gridCol>
                <a:gridCol w="1306314">
                  <a:extLst>
                    <a:ext uri="{9D8B030D-6E8A-4147-A177-3AD203B41FA5}">
                      <a16:colId xmlns:a16="http://schemas.microsoft.com/office/drawing/2014/main" val="3531591903"/>
                    </a:ext>
                  </a:extLst>
                </a:gridCol>
                <a:gridCol w="1871892">
                  <a:extLst>
                    <a:ext uri="{9D8B030D-6E8A-4147-A177-3AD203B41FA5}">
                      <a16:colId xmlns:a16="http://schemas.microsoft.com/office/drawing/2014/main" val="3070230908"/>
                    </a:ext>
                  </a:extLst>
                </a:gridCol>
                <a:gridCol w="1402672">
                  <a:extLst>
                    <a:ext uri="{9D8B030D-6E8A-4147-A177-3AD203B41FA5}">
                      <a16:colId xmlns:a16="http://schemas.microsoft.com/office/drawing/2014/main" val="2923265158"/>
                    </a:ext>
                  </a:extLst>
                </a:gridCol>
                <a:gridCol w="2037936">
                  <a:extLst>
                    <a:ext uri="{9D8B030D-6E8A-4147-A177-3AD203B41FA5}">
                      <a16:colId xmlns:a16="http://schemas.microsoft.com/office/drawing/2014/main" val="1022536584"/>
                    </a:ext>
                  </a:extLst>
                </a:gridCol>
                <a:gridCol w="1604735">
                  <a:extLst>
                    <a:ext uri="{9D8B030D-6E8A-4147-A177-3AD203B41FA5}">
                      <a16:colId xmlns:a16="http://schemas.microsoft.com/office/drawing/2014/main" val="2485926336"/>
                    </a:ext>
                  </a:extLst>
                </a:gridCol>
              </a:tblGrid>
              <a:tr h="591254">
                <a:tc gridSpan="5">
                  <a:txBody>
                    <a:bodyPr/>
                    <a:lstStyle/>
                    <a:p>
                      <a:pPr algn="ctr"/>
                      <a:r>
                        <a:rPr lang="en-GB">
                          <a:solidFill>
                            <a:schemeClr val="bg1"/>
                          </a:solidFill>
                        </a:rPr>
                        <a:t>Contributions for recruited researchers</a:t>
                      </a:r>
                    </a:p>
                    <a:p>
                      <a:pPr algn="ctr"/>
                      <a:r>
                        <a:rPr lang="en-GB">
                          <a:solidFill>
                            <a:schemeClr val="bg1"/>
                          </a:solidFill>
                        </a:rPr>
                        <a:t>per person-month</a:t>
                      </a:r>
                    </a:p>
                  </a:txBody>
                  <a:tcPr>
                    <a:solidFill>
                      <a:srgbClr val="C0000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a:t>Institutional unit contributions</a:t>
                      </a:r>
                    </a:p>
                    <a:p>
                      <a:pPr algn="ctr"/>
                      <a:r>
                        <a:rPr lang="en-GB"/>
                        <a:t>Per person-month</a:t>
                      </a:r>
                    </a:p>
                  </a:txBody>
                  <a:tcPr>
                    <a:solidFill>
                      <a:srgbClr val="00B3CC"/>
                    </a:solidFill>
                  </a:tcPr>
                </a:tc>
                <a:tc hMerge="1">
                  <a:txBody>
                    <a:bodyPr/>
                    <a:lstStyle/>
                    <a:p>
                      <a:endParaRPr lang="en-GB"/>
                    </a:p>
                  </a:txBody>
                  <a:tcPr/>
                </a:tc>
                <a:extLst>
                  <a:ext uri="{0D108BD9-81ED-4DB2-BD59-A6C34878D82A}">
                    <a16:rowId xmlns:a16="http://schemas.microsoft.com/office/drawing/2014/main" val="1297836148"/>
                  </a:ext>
                </a:extLst>
              </a:tr>
              <a:tr h="719497">
                <a:tc>
                  <a:txBody>
                    <a:bodyPr/>
                    <a:lstStyle/>
                    <a:p>
                      <a:pPr algn="ctr"/>
                      <a:r>
                        <a:rPr lang="en-GB" sz="1600">
                          <a:solidFill>
                            <a:schemeClr val="bg1"/>
                          </a:solidFill>
                        </a:rPr>
                        <a:t>Living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Mobility Allowance</a:t>
                      </a:r>
                    </a:p>
                  </a:txBody>
                  <a:tcPr>
                    <a:solidFill>
                      <a:schemeClr val="bg1"/>
                    </a:solidFill>
                  </a:tcPr>
                </a:tc>
                <a:tc>
                  <a:txBody>
                    <a:bodyPr/>
                    <a:lstStyle/>
                    <a:p>
                      <a:pPr algn="ctr"/>
                      <a:r>
                        <a:rPr lang="en-GB" sz="1600">
                          <a:solidFill>
                            <a:schemeClr val="bg1"/>
                          </a:solidFill>
                        </a:rPr>
                        <a:t>Family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Long-term Leave Allowance</a:t>
                      </a:r>
                      <a:r>
                        <a:rPr lang="en-GB" sz="1600" b="1">
                          <a:solidFill>
                            <a:schemeClr val="bg1"/>
                          </a:solidFill>
                        </a:rPr>
                        <a:t>**</a:t>
                      </a:r>
                    </a:p>
                  </a:txBody>
                  <a:tcPr>
                    <a:solidFill>
                      <a:schemeClr val="bg1"/>
                    </a:solidFill>
                  </a:tcPr>
                </a:tc>
                <a:tc>
                  <a:txBody>
                    <a:bodyPr/>
                    <a:lstStyle/>
                    <a:p>
                      <a:pPr algn="ctr"/>
                      <a:r>
                        <a:rPr lang="en-GB" sz="1600">
                          <a:solidFill>
                            <a:schemeClr val="bg1"/>
                          </a:solidFill>
                        </a:rPr>
                        <a:t>Special Needs Allowance</a:t>
                      </a:r>
                      <a:r>
                        <a:rPr lang="en-GB" sz="1600" b="1">
                          <a:solidFill>
                            <a:schemeClr val="bg1"/>
                          </a:solidFill>
                        </a:rPr>
                        <a:t>**</a:t>
                      </a:r>
                      <a:r>
                        <a:rPr lang="en-GB" sz="1600">
                          <a:solidFill>
                            <a:schemeClr val="bg1"/>
                          </a:solidFill>
                        </a:rPr>
                        <a:t> </a:t>
                      </a:r>
                    </a:p>
                  </a:txBody>
                  <a:tcPr>
                    <a:solidFill>
                      <a:schemeClr val="bg1"/>
                    </a:solidFill>
                  </a:tcPr>
                </a:tc>
                <a:tc>
                  <a:txBody>
                    <a:bodyPr/>
                    <a:lstStyle/>
                    <a:p>
                      <a:pPr algn="ctr"/>
                      <a:r>
                        <a:rPr lang="en-GB" sz="1600" b="1">
                          <a:solidFill>
                            <a:schemeClr val="tx2"/>
                          </a:solidFill>
                        </a:rPr>
                        <a:t>Research, Training and Networking contribution</a:t>
                      </a:r>
                    </a:p>
                  </a:txBody>
                  <a:tcPr>
                    <a:solidFill>
                      <a:schemeClr val="accent3">
                        <a:lumMod val="60000"/>
                        <a:lumOff val="40000"/>
                      </a:schemeClr>
                    </a:solidFill>
                  </a:tcPr>
                </a:tc>
                <a:tc>
                  <a:txBody>
                    <a:bodyPr/>
                    <a:lstStyle/>
                    <a:p>
                      <a:pPr algn="ctr"/>
                      <a:r>
                        <a:rPr lang="en-GB" sz="1600" b="1">
                          <a:solidFill>
                            <a:schemeClr val="tx2"/>
                          </a:solidFill>
                        </a:rPr>
                        <a:t>Management and indirect contribution </a:t>
                      </a:r>
                    </a:p>
                  </a:txBody>
                  <a:tcPr>
                    <a:solidFill>
                      <a:schemeClr val="accent3">
                        <a:lumMod val="60000"/>
                        <a:lumOff val="40000"/>
                      </a:schemeClr>
                    </a:solidFill>
                  </a:tcPr>
                </a:tc>
                <a:extLst>
                  <a:ext uri="{0D108BD9-81ED-4DB2-BD59-A6C34878D82A}">
                    <a16:rowId xmlns:a16="http://schemas.microsoft.com/office/drawing/2014/main" val="2468941520"/>
                  </a:ext>
                </a:extLst>
              </a:tr>
              <a:tr h="932682">
                <a:tc>
                  <a:txBody>
                    <a:bodyPr/>
                    <a:lstStyle/>
                    <a:p>
                      <a:pPr algn="ctr"/>
                      <a:r>
                        <a:rPr lang="en-GB" sz="1600">
                          <a:solidFill>
                            <a:schemeClr val="bg1"/>
                          </a:solidFill>
                        </a:rPr>
                        <a:t>EUR 3 400</a:t>
                      </a:r>
                    </a:p>
                  </a:txBody>
                  <a:tcPr>
                    <a:solidFill>
                      <a:schemeClr val="bg1"/>
                    </a:solidFill>
                  </a:tcPr>
                </a:tc>
                <a:tc>
                  <a:txBody>
                    <a:bodyPr/>
                    <a:lstStyle/>
                    <a:p>
                      <a:pPr algn="ctr"/>
                      <a:r>
                        <a:rPr lang="en-GB" sz="1600">
                          <a:solidFill>
                            <a:schemeClr val="bg1"/>
                          </a:solidFill>
                        </a:rPr>
                        <a:t>EUR 600</a:t>
                      </a:r>
                    </a:p>
                  </a:txBody>
                  <a:tcPr>
                    <a:solidFill>
                      <a:schemeClr val="bg1"/>
                    </a:solidFill>
                  </a:tcPr>
                </a:tc>
                <a:tc>
                  <a:txBody>
                    <a:bodyPr/>
                    <a:lstStyle/>
                    <a:p>
                      <a:pPr algn="ctr"/>
                      <a:r>
                        <a:rPr lang="en-GB" sz="1600">
                          <a:solidFill>
                            <a:schemeClr val="bg1"/>
                          </a:solidFill>
                        </a:rPr>
                        <a:t>EUR 660</a:t>
                      </a:r>
                    </a:p>
                  </a:txBody>
                  <a:tcPr>
                    <a:solidFill>
                      <a:schemeClr val="bg1"/>
                    </a:solidFill>
                  </a:tcPr>
                </a:tc>
                <a:tc>
                  <a:txBody>
                    <a:bodyPr/>
                    <a:lstStyle/>
                    <a:p>
                      <a:pPr algn="ctr"/>
                      <a:r>
                        <a:rPr lang="en-GB" sz="1600">
                          <a:solidFill>
                            <a:schemeClr val="bg1"/>
                          </a:solidFill>
                        </a:rPr>
                        <a:t>EUR 4 000x % covered by the beneficiary</a:t>
                      </a:r>
                    </a:p>
                  </a:txBody>
                  <a:tcPr>
                    <a:solidFill>
                      <a:schemeClr val="bg1"/>
                    </a:solidFill>
                  </a:tcPr>
                </a:tc>
                <a:tc>
                  <a:txBody>
                    <a:bodyPr/>
                    <a:lstStyle/>
                    <a:p>
                      <a:pPr algn="ctr"/>
                      <a:r>
                        <a:rPr lang="en-GB" sz="1600">
                          <a:solidFill>
                            <a:schemeClr val="bg1"/>
                          </a:solidFill>
                        </a:rPr>
                        <a:t>Requested unit x (1/number of months)</a:t>
                      </a:r>
                    </a:p>
                  </a:txBody>
                  <a:tcPr>
                    <a:solidFill>
                      <a:schemeClr val="bg1"/>
                    </a:solidFill>
                  </a:tcPr>
                </a:tc>
                <a:tc>
                  <a:txBody>
                    <a:bodyPr/>
                    <a:lstStyle/>
                    <a:p>
                      <a:pPr algn="ctr"/>
                      <a:r>
                        <a:rPr lang="en-GB" sz="1600" b="1">
                          <a:solidFill>
                            <a:schemeClr val="tx2"/>
                          </a:solidFill>
                        </a:rPr>
                        <a:t>EUR 1 600</a:t>
                      </a:r>
                    </a:p>
                  </a:txBody>
                  <a:tcPr>
                    <a:solidFill>
                      <a:schemeClr val="accent3">
                        <a:lumMod val="20000"/>
                        <a:lumOff val="80000"/>
                      </a:schemeClr>
                    </a:solidFill>
                  </a:tcPr>
                </a:tc>
                <a:tc>
                  <a:txBody>
                    <a:bodyPr/>
                    <a:lstStyle/>
                    <a:p>
                      <a:pPr algn="ctr"/>
                      <a:r>
                        <a:rPr lang="en-GB" sz="1600" b="1">
                          <a:solidFill>
                            <a:schemeClr val="tx2"/>
                          </a:solidFill>
                        </a:rPr>
                        <a:t>EUR  1 200</a:t>
                      </a:r>
                    </a:p>
                  </a:txBody>
                  <a:tcPr>
                    <a:solidFill>
                      <a:schemeClr val="accent3">
                        <a:lumMod val="20000"/>
                        <a:lumOff val="80000"/>
                      </a:schemeClr>
                    </a:solidFill>
                  </a:tcPr>
                </a:tc>
                <a:extLst>
                  <a:ext uri="{0D108BD9-81ED-4DB2-BD59-A6C34878D82A}">
                    <a16:rowId xmlns:a16="http://schemas.microsoft.com/office/drawing/2014/main" val="2914738029"/>
                  </a:ext>
                </a:extLst>
              </a:tr>
            </a:tbl>
          </a:graphicData>
        </a:graphic>
      </p:graphicFrame>
      <p:sp>
        <p:nvSpPr>
          <p:cNvPr id="13" name="Text Placeholder 1">
            <a:extLst>
              <a:ext uri="{FF2B5EF4-FFF2-40B4-BE49-F238E27FC236}">
                <a16:creationId xmlns:a16="http://schemas.microsoft.com/office/drawing/2014/main" id="{E0630D4A-01DF-48E2-8A6F-BE68B0F0C60C}"/>
              </a:ext>
            </a:extLst>
          </p:cNvPr>
          <p:cNvSpPr txBox="1">
            <a:spLocks/>
          </p:cNvSpPr>
          <p:nvPr/>
        </p:nvSpPr>
        <p:spPr>
          <a:xfrm>
            <a:off x="479427" y="3872526"/>
            <a:ext cx="11108694" cy="2529840"/>
          </a:xfrm>
          <a:prstGeom prst="rect">
            <a:avLst/>
          </a:prstGeom>
          <a:solidFill>
            <a:schemeClr val="bg1"/>
          </a:solidFill>
          <a:ln w="38100">
            <a:solidFill>
              <a:schemeClr val="accent2"/>
            </a:solid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a:solidFill>
                  <a:schemeClr val="accent2"/>
                </a:solidFill>
                <a:latin typeface="Arial"/>
                <a:cs typeface="Arial"/>
              </a:rPr>
              <a:t>Secondments in DN of six months or less which require mobility from the place of residence must be financed using the Research, Training and Networking contribution in order to prevent an unreasonable financial burden for the recruited researchers. </a:t>
            </a:r>
            <a:endParaRPr lang="en-GB" sz="1600" b="1">
              <a:solidFill>
                <a:schemeClr val="accent2"/>
              </a:solidFill>
            </a:endParaRPr>
          </a:p>
          <a:p>
            <a:pPr marL="971550" lvl="1" indent="-285750"/>
            <a:r>
              <a:rPr lang="en-GB" sz="1600">
                <a:latin typeface="Arial"/>
                <a:cs typeface="Arial"/>
              </a:rPr>
              <a:t>at least the travel and accommodation costs.</a:t>
            </a:r>
            <a:endParaRPr lang="en-GB" sz="1600"/>
          </a:p>
          <a:p>
            <a:pPr marL="971550" lvl="1" indent="-285750"/>
            <a:r>
              <a:rPr lang="en-GB" sz="1600">
                <a:latin typeface="Arial"/>
                <a:cs typeface="Arial"/>
              </a:rPr>
              <a:t>other costs: visa costs, subsistence costs....</a:t>
            </a:r>
            <a:endParaRPr lang="en-GB" sz="1600"/>
          </a:p>
          <a:p>
            <a:pPr marL="285750" indent="-285750">
              <a:buFont typeface="Arial" panose="020B0604020202020204" pitchFamily="34" charset="0"/>
              <a:buChar char="•"/>
            </a:pPr>
            <a:r>
              <a:rPr lang="en-GB" sz="1600">
                <a:latin typeface="Arial"/>
                <a:cs typeface="Arial"/>
              </a:rPr>
              <a:t>Longer secondments can also be supported in the same way.</a:t>
            </a:r>
            <a:endParaRPr lang="en-GB" sz="1600"/>
          </a:p>
          <a:p>
            <a:pPr marL="285750" indent="-285750">
              <a:buChar char="•"/>
            </a:pPr>
            <a:r>
              <a:rPr lang="en-GB" sz="1600">
                <a:solidFill>
                  <a:schemeClr val="accent2"/>
                </a:solidFill>
                <a:latin typeface="Arial"/>
                <a:cs typeface="Arial"/>
              </a:rPr>
              <a:t>Costs that the secondment host incurs as part of the Action can be covered by the Management and Indirect Costs (agreement must be in place)</a:t>
            </a:r>
            <a:endParaRPr lang="en-GB" sz="1600">
              <a:solidFill>
                <a:schemeClr val="accent2"/>
              </a:solidFill>
            </a:endParaRPr>
          </a:p>
        </p:txBody>
      </p:sp>
      <p:sp>
        <p:nvSpPr>
          <p:cNvPr id="12" name="Rectangle 11">
            <a:extLst>
              <a:ext uri="{FF2B5EF4-FFF2-40B4-BE49-F238E27FC236}">
                <a16:creationId xmlns:a16="http://schemas.microsoft.com/office/drawing/2014/main" id="{94B7558F-9E9F-4C95-825A-2EB97F14A629}"/>
              </a:ext>
            </a:extLst>
          </p:cNvPr>
          <p:cNvSpPr/>
          <p:nvPr/>
        </p:nvSpPr>
        <p:spPr>
          <a:xfrm>
            <a:off x="8044089" y="1068566"/>
            <a:ext cx="3668483" cy="2546246"/>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2E69F43-E8A4-6153-8AAC-E3174C5B4B63}"/>
              </a:ext>
            </a:extLst>
          </p:cNvPr>
          <p:cNvSpPr txBox="1"/>
          <p:nvPr/>
        </p:nvSpPr>
        <p:spPr>
          <a:xfrm>
            <a:off x="2215695" y="2236938"/>
            <a:ext cx="48628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002060"/>
                </a:solidFill>
              </a:rPr>
              <a:t>The normal practice during secondments is for the recruited researchers to keep their contract with the sending (host) institution.</a:t>
            </a:r>
          </a:p>
        </p:txBody>
      </p:sp>
    </p:spTree>
    <p:extLst>
      <p:ext uri="{BB962C8B-B14F-4D97-AF65-F5344CB8AC3E}">
        <p14:creationId xmlns:p14="http://schemas.microsoft.com/office/powerpoint/2010/main" val="1038098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342B3-94E6-4527-BE26-C6DDD72A7A01}"/>
              </a:ext>
            </a:extLst>
          </p:cNvPr>
          <p:cNvSpPr>
            <a:spLocks noGrp="1"/>
          </p:cNvSpPr>
          <p:nvPr>
            <p:ph type="body" sz="quarter" idx="11"/>
          </p:nvPr>
        </p:nvSpPr>
        <p:spPr>
          <a:xfrm>
            <a:off x="186072" y="250775"/>
            <a:ext cx="7849889" cy="1126334"/>
          </a:xfrm>
        </p:spPr>
        <p:txBody>
          <a:bodyPr vert="horz" lIns="91440" tIns="45720" rIns="91440" bIns="45720" rtlCol="0" anchor="t">
            <a:normAutofit/>
          </a:bodyPr>
          <a:lstStyle/>
          <a:p>
            <a:r>
              <a:rPr lang="en-GB" sz="3600">
                <a:latin typeface="Arial"/>
                <a:cs typeface="Arial"/>
              </a:rPr>
              <a:t>MSCA DN - Tuition Fees </a:t>
            </a:r>
          </a:p>
          <a:p>
            <a:r>
              <a:rPr lang="en-GB" sz="1500" b="1">
                <a:solidFill>
                  <a:srgbClr val="CC0099"/>
                </a:solidFill>
                <a:latin typeface="Arial"/>
                <a:cs typeface="Arial"/>
              </a:rPr>
              <a:t>How will international tuition </a:t>
            </a:r>
            <a:r>
              <a:rPr lang="en-GB" sz="1500">
                <a:solidFill>
                  <a:srgbClr val="CC0099"/>
                </a:solidFill>
                <a:latin typeface="Arial"/>
                <a:cs typeface="Arial"/>
              </a:rPr>
              <a:t>f</a:t>
            </a:r>
            <a:r>
              <a:rPr lang="en-GB" sz="1500" b="1">
                <a:solidFill>
                  <a:srgbClr val="CC0099"/>
                </a:solidFill>
                <a:latin typeface="Arial"/>
                <a:cs typeface="Arial"/>
              </a:rPr>
              <a:t>ees affect recruitment and implementation of the DN?</a:t>
            </a:r>
          </a:p>
          <a:p>
            <a:endParaRPr lang="en-GB" sz="3600"/>
          </a:p>
        </p:txBody>
      </p:sp>
      <p:sp>
        <p:nvSpPr>
          <p:cNvPr id="3" name="Text Placeholder 2">
            <a:extLst>
              <a:ext uri="{FF2B5EF4-FFF2-40B4-BE49-F238E27FC236}">
                <a16:creationId xmlns:a16="http://schemas.microsoft.com/office/drawing/2014/main" id="{D4EA2A7D-1C1D-475B-9B4A-29751A31217C}"/>
              </a:ext>
            </a:extLst>
          </p:cNvPr>
          <p:cNvSpPr>
            <a:spLocks noGrp="1"/>
          </p:cNvSpPr>
          <p:nvPr>
            <p:ph type="body" sz="quarter" idx="13"/>
          </p:nvPr>
        </p:nvSpPr>
        <p:spPr>
          <a:xfrm>
            <a:off x="186074" y="1570044"/>
            <a:ext cx="7720797" cy="4439875"/>
          </a:xfrm>
        </p:spPr>
        <p:txBody>
          <a:bodyPr vert="horz" lIns="91440" tIns="45720" rIns="91440" bIns="45720" rtlCol="0" anchor="t">
            <a:normAutofit/>
          </a:bodyPr>
          <a:lstStyle/>
          <a:p>
            <a:pPr marL="285750" indent="-285750">
              <a:lnSpc>
                <a:spcPct val="100000"/>
              </a:lnSpc>
              <a:spcAft>
                <a:spcPts val="1000"/>
              </a:spcAft>
              <a:buFont typeface="Arial" panose="020B0604020202020204" pitchFamily="34" charset="0"/>
              <a:buChar char="•"/>
            </a:pPr>
            <a:r>
              <a:rPr lang="en-GB" sz="1800">
                <a:solidFill>
                  <a:schemeClr val="accent5">
                    <a:lumMod val="49000"/>
                  </a:schemeClr>
                </a:solidFill>
                <a:latin typeface="Arial"/>
                <a:cs typeface="Arial"/>
              </a:rPr>
              <a:t>It is up to institutions to determine the tuition fees charged</a:t>
            </a:r>
            <a:endParaRPr lang="en-US"/>
          </a:p>
          <a:p>
            <a:pPr marL="285750" indent="-285750">
              <a:lnSpc>
                <a:spcPct val="100000"/>
              </a:lnSpc>
              <a:spcAft>
                <a:spcPts val="1000"/>
              </a:spcAft>
              <a:buFont typeface="Arial" panose="020B0604020202020204" pitchFamily="34" charset="0"/>
              <a:buChar char="•"/>
            </a:pPr>
            <a:r>
              <a:rPr lang="en-GB" sz="1800">
                <a:solidFill>
                  <a:schemeClr val="accent5">
                    <a:lumMod val="49000"/>
                  </a:schemeClr>
                </a:solidFill>
                <a:latin typeface="Arial"/>
                <a:cs typeface="Arial"/>
              </a:rPr>
              <a:t>For MSCA awards, guidance on tuition fees can be found in the </a:t>
            </a:r>
            <a:r>
              <a:rPr lang="en-GB" sz="1800">
                <a:solidFill>
                  <a:schemeClr val="accent5">
                    <a:lumMod val="49000"/>
                  </a:schemeClr>
                </a:solidFill>
                <a:latin typeface="Arial"/>
                <a:cs typeface="Arial"/>
                <a:hlinkClick r:id="rId3">
                  <a:extLst>
                    <a:ext uri="{A12FA001-AC4F-418D-AE19-62706E023703}">
                      <ahyp:hlinkClr xmlns:ahyp="http://schemas.microsoft.com/office/drawing/2018/hyperlinkcolor" val="tx"/>
                    </a:ext>
                  </a:extLst>
                </a:hlinkClick>
              </a:rPr>
              <a:t>FAQ to the Marie Curie Actions Financial Guidelines</a:t>
            </a:r>
            <a:r>
              <a:rPr lang="en-GB" sz="1800">
                <a:solidFill>
                  <a:schemeClr val="accent5">
                    <a:lumMod val="49000"/>
                  </a:schemeClr>
                </a:solidFill>
                <a:latin typeface="Arial"/>
                <a:cs typeface="Arial"/>
              </a:rPr>
              <a:t> </a:t>
            </a:r>
          </a:p>
          <a:p>
            <a:pPr marL="285750" indent="-285750">
              <a:lnSpc>
                <a:spcPct val="100000"/>
              </a:lnSpc>
              <a:spcAft>
                <a:spcPts val="1000"/>
              </a:spcAft>
              <a:buFont typeface="Arial" panose="020B0604020202020204" pitchFamily="34" charset="0"/>
              <a:buChar char="•"/>
            </a:pPr>
            <a:r>
              <a:rPr lang="en-GB" sz="1800">
                <a:solidFill>
                  <a:schemeClr val="accent5">
                    <a:lumMod val="49000"/>
                  </a:schemeClr>
                </a:solidFill>
                <a:latin typeface="Arial"/>
                <a:cs typeface="Arial"/>
              </a:rPr>
              <a:t>PhD Fellows should be treated on equivalent terms as staff members. </a:t>
            </a:r>
          </a:p>
          <a:p>
            <a:pPr marL="285750" indent="-285750">
              <a:lnSpc>
                <a:spcPct val="100000"/>
              </a:lnSpc>
              <a:spcAft>
                <a:spcPts val="1000"/>
              </a:spcAft>
              <a:buFont typeface="Arial" panose="020B0604020202020204" pitchFamily="34" charset="0"/>
              <a:buChar char="•"/>
            </a:pPr>
            <a:r>
              <a:rPr lang="en-GB" sz="1800" b="1">
                <a:solidFill>
                  <a:schemeClr val="accent2"/>
                </a:solidFill>
              </a:rPr>
              <a:t>The PhD Fellow should under no circumstance be asked to use their researcher allowances to pay for tuition (or visa) fees. </a:t>
            </a:r>
          </a:p>
          <a:p>
            <a:pPr marL="285750" indent="-285750">
              <a:lnSpc>
                <a:spcPct val="100000"/>
              </a:lnSpc>
              <a:spcAft>
                <a:spcPts val="1000"/>
              </a:spcAft>
              <a:buFont typeface="Arial" panose="020B0604020202020204" pitchFamily="34" charset="0"/>
              <a:buChar char="•"/>
            </a:pPr>
            <a:r>
              <a:rPr lang="en-GB" sz="1800" b="1" u="none">
                <a:solidFill>
                  <a:schemeClr val="accent2"/>
                </a:solidFill>
                <a:latin typeface="+mn-lt"/>
                <a:cs typeface="Arial"/>
              </a:rPr>
              <a:t>Visa fees are eligible costs under the </a:t>
            </a:r>
            <a:r>
              <a:rPr lang="en-GB" sz="1800" b="1">
                <a:solidFill>
                  <a:schemeClr val="accent2"/>
                </a:solidFill>
                <a:latin typeface="+mn-lt"/>
                <a:cs typeface="Arial"/>
              </a:rPr>
              <a:t>Institutional</a:t>
            </a:r>
            <a:r>
              <a:rPr lang="en-GB" sz="1800" b="1" u="none">
                <a:solidFill>
                  <a:schemeClr val="accent2"/>
                </a:solidFill>
                <a:latin typeface="+mn-lt"/>
                <a:cs typeface="Arial"/>
              </a:rPr>
              <a:t> </a:t>
            </a:r>
            <a:r>
              <a:rPr lang="en-GB" sz="1800" b="1">
                <a:solidFill>
                  <a:schemeClr val="accent2"/>
                </a:solidFill>
                <a:latin typeface="+mn-lt"/>
                <a:cs typeface="Arial"/>
              </a:rPr>
              <a:t>Costs</a:t>
            </a:r>
            <a:r>
              <a:rPr lang="en-GB" sz="1800" b="1" u="none">
                <a:solidFill>
                  <a:schemeClr val="accent2"/>
                </a:solidFill>
                <a:latin typeface="+mn-lt"/>
                <a:cs typeface="Arial"/>
              </a:rPr>
              <a:t> budget.</a:t>
            </a:r>
            <a:endParaRPr lang="en-GB" sz="1800" b="1">
              <a:solidFill>
                <a:schemeClr val="accent2"/>
              </a:solidFill>
              <a:latin typeface="+mn-lt"/>
              <a:cs typeface="Arial"/>
            </a:endParaRPr>
          </a:p>
          <a:p>
            <a:pPr marL="285750" indent="-285750">
              <a:lnSpc>
                <a:spcPct val="100000"/>
              </a:lnSpc>
              <a:spcAft>
                <a:spcPts val="1000"/>
              </a:spcAft>
              <a:buFont typeface="Arial" panose="020B0604020202020204" pitchFamily="34" charset="0"/>
              <a:buChar char="•"/>
            </a:pPr>
            <a:r>
              <a:rPr lang="en-GB" sz="1800" b="0" u="none">
                <a:solidFill>
                  <a:schemeClr val="accent5">
                    <a:lumMod val="49000"/>
                  </a:schemeClr>
                </a:solidFill>
                <a:latin typeface="+mn-lt"/>
                <a:cs typeface="Arial"/>
              </a:rPr>
              <a:t>Practice varies by institution</a:t>
            </a:r>
            <a:r>
              <a:rPr lang="en-GB" sz="1800">
                <a:solidFill>
                  <a:schemeClr val="accent5">
                    <a:lumMod val="49000"/>
                  </a:schemeClr>
                </a:solidFill>
                <a:latin typeface="+mn-lt"/>
                <a:cs typeface="Arial"/>
              </a:rPr>
              <a:t> (e.g., </a:t>
            </a:r>
            <a:r>
              <a:rPr lang="en-GB" sz="1800" b="0" u="none">
                <a:solidFill>
                  <a:schemeClr val="accent5">
                    <a:lumMod val="49000"/>
                  </a:schemeClr>
                </a:solidFill>
                <a:latin typeface="+mn-lt"/>
                <a:cs typeface="Arial"/>
              </a:rPr>
              <a:t>waived</a:t>
            </a:r>
            <a:r>
              <a:rPr lang="en-GB" sz="1800">
                <a:solidFill>
                  <a:schemeClr val="accent5">
                    <a:lumMod val="49000"/>
                  </a:schemeClr>
                </a:solidFill>
                <a:latin typeface="+mn-lt"/>
                <a:cs typeface="Arial"/>
              </a:rPr>
              <a:t>, </a:t>
            </a:r>
            <a:r>
              <a:rPr lang="en-GB" sz="1800" b="0" u="none">
                <a:solidFill>
                  <a:schemeClr val="accent5">
                    <a:lumMod val="49000"/>
                  </a:schemeClr>
                </a:solidFill>
                <a:latin typeface="+mn-lt"/>
                <a:cs typeface="Arial"/>
              </a:rPr>
              <a:t>reduced</a:t>
            </a:r>
            <a:r>
              <a:rPr lang="en-GB" sz="1800">
                <a:solidFill>
                  <a:schemeClr val="accent5">
                    <a:lumMod val="49000"/>
                  </a:schemeClr>
                </a:solidFill>
                <a:latin typeface="+mn-lt"/>
                <a:cs typeface="Arial"/>
              </a:rPr>
              <a:t> or</a:t>
            </a:r>
            <a:r>
              <a:rPr lang="en-GB" sz="1800" b="0" u="none">
                <a:solidFill>
                  <a:schemeClr val="accent5">
                    <a:lumMod val="49000"/>
                  </a:schemeClr>
                </a:solidFill>
                <a:latin typeface="+mn-lt"/>
                <a:cs typeface="Arial"/>
              </a:rPr>
              <a:t> claimed fee</a:t>
            </a:r>
            <a:r>
              <a:rPr lang="en-GB" sz="1800" u="none">
                <a:solidFill>
                  <a:schemeClr val="accent5">
                    <a:lumMod val="49000"/>
                  </a:schemeClr>
                </a:solidFill>
                <a:latin typeface="+mn-lt"/>
                <a:cs typeface="Arial"/>
              </a:rPr>
              <a:t>s</a:t>
            </a:r>
            <a:r>
              <a:rPr lang="en-GB" sz="1800">
                <a:solidFill>
                  <a:schemeClr val="accent5">
                    <a:lumMod val="49000"/>
                  </a:schemeClr>
                </a:solidFill>
                <a:latin typeface="+mn-lt"/>
                <a:cs typeface="Arial"/>
              </a:rPr>
              <a:t>)</a:t>
            </a:r>
          </a:p>
          <a:p>
            <a:pPr marL="285750" indent="-285750">
              <a:buFont typeface="Arial" panose="020B0604020202020204" pitchFamily="34" charset="0"/>
              <a:buChar char="•"/>
            </a:pPr>
            <a:endParaRPr lang="en-GB" sz="1800"/>
          </a:p>
        </p:txBody>
      </p:sp>
      <p:pic>
        <p:nvPicPr>
          <p:cNvPr id="8" name="Picture 7">
            <a:extLst>
              <a:ext uri="{FF2B5EF4-FFF2-40B4-BE49-F238E27FC236}">
                <a16:creationId xmlns:a16="http://schemas.microsoft.com/office/drawing/2014/main" id="{9825B98D-9C3A-48FC-AF48-71CACE180361}"/>
              </a:ext>
            </a:extLst>
          </p:cNvPr>
          <p:cNvPicPr>
            <a:picLocks noChangeAspect="1"/>
          </p:cNvPicPr>
          <p:nvPr/>
        </p:nvPicPr>
        <p:blipFill>
          <a:blip r:embed="rId4"/>
          <a:stretch>
            <a:fillRect/>
          </a:stretch>
        </p:blipFill>
        <p:spPr>
          <a:xfrm>
            <a:off x="8118485" y="0"/>
            <a:ext cx="4536094" cy="6858000"/>
          </a:xfrm>
          <a:prstGeom prst="rect">
            <a:avLst/>
          </a:prstGeom>
        </p:spPr>
      </p:pic>
    </p:spTree>
    <p:extLst>
      <p:ext uri="{BB962C8B-B14F-4D97-AF65-F5344CB8AC3E}">
        <p14:creationId xmlns:p14="http://schemas.microsoft.com/office/powerpoint/2010/main" val="237594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741B06-969B-4747-AD13-9EA3F51B817A}"/>
              </a:ext>
            </a:extLst>
          </p:cNvPr>
          <p:cNvSpPr txBox="1"/>
          <p:nvPr/>
        </p:nvSpPr>
        <p:spPr>
          <a:xfrm>
            <a:off x="1023936" y="421482"/>
            <a:ext cx="2886075"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GB" sz="2800" b="1">
                <a:solidFill>
                  <a:schemeClr val="bg1"/>
                </a:solidFill>
                <a:latin typeface="+mj-lt"/>
                <a:ea typeface="+mj-ea"/>
                <a:cs typeface="+mj-cs"/>
              </a:rPr>
              <a:t>Submission Process</a:t>
            </a:r>
          </a:p>
          <a:p>
            <a:pPr algn="ctr">
              <a:lnSpc>
                <a:spcPct val="90000"/>
              </a:lnSpc>
              <a:spcBef>
                <a:spcPct val="0"/>
              </a:spcBef>
              <a:spcAft>
                <a:spcPts val="600"/>
              </a:spcAft>
            </a:pPr>
            <a:endParaRPr lang="en-GB" sz="2800" b="1">
              <a:solidFill>
                <a:schemeClr val="bg1"/>
              </a:solidFill>
              <a:latin typeface="+mj-lt"/>
              <a:ea typeface="+mj-ea"/>
              <a:cs typeface="+mj-cs"/>
            </a:endParaRPr>
          </a:p>
        </p:txBody>
      </p:sp>
    </p:spTree>
    <p:extLst>
      <p:ext uri="{BB962C8B-B14F-4D97-AF65-F5344CB8AC3E}">
        <p14:creationId xmlns:p14="http://schemas.microsoft.com/office/powerpoint/2010/main" val="3435900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0D3FF4-1237-46D9-9BAF-61E636BBBBBB}"/>
              </a:ext>
            </a:extLst>
          </p:cNvPr>
          <p:cNvSpPr>
            <a:spLocks noGrp="1"/>
          </p:cNvSpPr>
          <p:nvPr>
            <p:ph type="body" sz="quarter" idx="11"/>
          </p:nvPr>
        </p:nvSpPr>
        <p:spPr>
          <a:xfrm>
            <a:off x="286201" y="184625"/>
            <a:ext cx="10537837" cy="721286"/>
          </a:xfrm>
        </p:spPr>
        <p:txBody>
          <a:bodyPr>
            <a:noAutofit/>
          </a:bodyPr>
          <a:lstStyle/>
          <a:p>
            <a:r>
              <a:rPr lang="en-GB" sz="3600">
                <a:solidFill>
                  <a:srgbClr val="2E2D62"/>
                </a:solidFill>
              </a:rPr>
              <a:t>Submission outline</a:t>
            </a:r>
          </a:p>
        </p:txBody>
      </p:sp>
      <p:sp>
        <p:nvSpPr>
          <p:cNvPr id="4" name="TextBox 3">
            <a:extLst>
              <a:ext uri="{FF2B5EF4-FFF2-40B4-BE49-F238E27FC236}">
                <a16:creationId xmlns:a16="http://schemas.microsoft.com/office/drawing/2014/main" id="{F6BBA2C5-AF91-42B3-DB4A-497127096937}"/>
              </a:ext>
            </a:extLst>
          </p:cNvPr>
          <p:cNvSpPr txBox="1"/>
          <p:nvPr/>
        </p:nvSpPr>
        <p:spPr>
          <a:xfrm>
            <a:off x="390417" y="1153216"/>
            <a:ext cx="11219381" cy="4190314"/>
          </a:xfrm>
          <a:prstGeom prst="rect">
            <a:avLst/>
          </a:prstGeom>
          <a:noFill/>
        </p:spPr>
        <p:txBody>
          <a:bodyPr wrap="square">
            <a:noAutofit/>
          </a:bodyPr>
          <a:lstStyle/>
          <a:p>
            <a:pPr marL="457200" marR="0" lvl="0" indent="-457200" defTabSz="914400" eaLnBrk="1" fontAlgn="auto" latinLnBrk="0" hangingPunct="1">
              <a:spcBef>
                <a:spcPts val="0"/>
              </a:spcBef>
              <a:spcAft>
                <a:spcPts val="600"/>
              </a:spcAft>
              <a:buClrTx/>
              <a:buSzTx/>
              <a:buFont typeface="+mj-lt"/>
              <a:buAutoNum type="arabicPeriod"/>
              <a:tabLst/>
              <a:defRPr/>
            </a:pPr>
            <a:r>
              <a:rPr kumimoji="0" lang="en-GB" sz="2000" b="0" i="0" u="none" strike="noStrike" kern="0" cap="none" spc="0" normalizeH="0" baseline="0" noProof="0">
                <a:ln>
                  <a:noFill/>
                </a:ln>
                <a:solidFill>
                  <a:srgbClr val="2E2C61"/>
                </a:solidFill>
                <a:effectLst/>
                <a:uLnTx/>
                <a:uFillTx/>
              </a:rPr>
              <a:t>register in the </a:t>
            </a:r>
            <a:r>
              <a:rPr kumimoji="0" lang="en-GB" sz="2000" b="0" i="0" u="none" strike="noStrike" kern="0" cap="none" spc="0" normalizeH="0" baseline="0" noProof="0">
                <a:ln>
                  <a:noFill/>
                </a:ln>
                <a:solidFill>
                  <a:srgbClr val="2E2C61"/>
                </a:solidFill>
                <a:effectLst/>
                <a:uLnTx/>
                <a:uFillTx/>
                <a:hlinkClick r:id="rId2"/>
              </a:rPr>
              <a:t>EU Funding &amp; Tenders Portal </a:t>
            </a:r>
            <a:r>
              <a:rPr kumimoji="0" lang="en-GB" sz="2000" b="0" i="0" u="none" strike="noStrike" kern="0" cap="none" spc="0" normalizeH="0" baseline="0" noProof="0">
                <a:ln>
                  <a:noFill/>
                </a:ln>
                <a:solidFill>
                  <a:srgbClr val="2E2C61"/>
                </a:solidFill>
                <a:effectLst/>
                <a:uLnTx/>
                <a:uFillTx/>
              </a:rPr>
              <a:t>and create an ECAS /EU Login account</a:t>
            </a:r>
          </a:p>
          <a:p>
            <a:pPr marL="457200" marR="0" lvl="0" indent="-457200" defTabSz="914400" eaLnBrk="1" fontAlgn="auto" latinLnBrk="0" hangingPunct="1">
              <a:spcBef>
                <a:spcPts val="0"/>
              </a:spcBef>
              <a:spcAft>
                <a:spcPts val="600"/>
              </a:spcAft>
              <a:buClrTx/>
              <a:buSzTx/>
              <a:buFont typeface="+mj-lt"/>
              <a:buAutoNum type="arabicPeriod"/>
              <a:tabLst/>
              <a:defRPr/>
            </a:pPr>
            <a:r>
              <a:rPr lang="en-GB" sz="2000" kern="0">
                <a:solidFill>
                  <a:srgbClr val="2E2C61"/>
                </a:solidFill>
              </a:rPr>
              <a:t>g</a:t>
            </a:r>
            <a:r>
              <a:rPr kumimoji="0" lang="en-GB" sz="2000" b="0" i="0" u="none" strike="noStrike" kern="0" cap="none" spc="0" normalizeH="0" baseline="0" noProof="0">
                <a:ln>
                  <a:noFill/>
                </a:ln>
                <a:solidFill>
                  <a:srgbClr val="2E2C61"/>
                </a:solidFill>
                <a:effectLst/>
                <a:uLnTx/>
                <a:uFillTx/>
              </a:rPr>
              <a:t>et in touch with your research support office</a:t>
            </a:r>
          </a:p>
          <a:p>
            <a:pPr marL="457200" marR="0" lvl="0" indent="-457200" defTabSz="914400" eaLnBrk="1" fontAlgn="auto" latinLnBrk="0" hangingPunct="1">
              <a:spcBef>
                <a:spcPts val="0"/>
              </a:spcBef>
              <a:spcAft>
                <a:spcPts val="600"/>
              </a:spcAft>
              <a:buClrTx/>
              <a:buSzTx/>
              <a:buFont typeface="+mj-lt"/>
              <a:buAutoNum type="arabicPeriod"/>
              <a:tabLst/>
              <a:defRPr/>
            </a:pPr>
            <a:r>
              <a:rPr kumimoji="0" lang="en-GB" sz="2000" b="0" i="0" u="none" strike="noStrike" kern="0" cap="none" spc="0" normalizeH="0" baseline="0" noProof="0">
                <a:ln>
                  <a:noFill/>
                </a:ln>
                <a:solidFill>
                  <a:srgbClr val="2E2C61"/>
                </a:solidFill>
                <a:effectLst/>
                <a:uLnTx/>
                <a:uFillTx/>
              </a:rPr>
              <a:t>add relevant contact people to the online application</a:t>
            </a:r>
          </a:p>
          <a:p>
            <a:pPr marL="457200" marR="0" lvl="0" indent="-457200" defTabSz="914400" eaLnBrk="1" fontAlgn="auto" latinLnBrk="0" hangingPunct="1">
              <a:spcBef>
                <a:spcPts val="0"/>
              </a:spcBef>
              <a:spcAft>
                <a:spcPts val="600"/>
              </a:spcAft>
              <a:buClrTx/>
              <a:buSzTx/>
              <a:buFont typeface="+mj-lt"/>
              <a:buAutoNum type="arabicPeriod"/>
              <a:tabLst/>
              <a:defRPr/>
            </a:pPr>
            <a:r>
              <a:rPr kumimoji="0" lang="en-GB" sz="2000" b="0" i="0" u="none" strike="noStrike" kern="0" cap="none" spc="0" normalizeH="0" baseline="0" noProof="0">
                <a:ln>
                  <a:noFill/>
                </a:ln>
                <a:solidFill>
                  <a:srgbClr val="2E2C61"/>
                </a:solidFill>
                <a:effectLst/>
                <a:uLnTx/>
                <a:uFillTx/>
              </a:rPr>
              <a:t>keep the </a:t>
            </a:r>
            <a:r>
              <a:rPr kumimoji="0" lang="en-GB" sz="2000" b="0" i="0" u="none" strike="noStrike" kern="0" cap="none" spc="0" normalizeH="0" baseline="0" noProof="0">
                <a:ln>
                  <a:noFill/>
                </a:ln>
                <a:solidFill>
                  <a:srgbClr val="2E2C61"/>
                </a:solidFill>
                <a:effectLst/>
                <a:uLnTx/>
                <a:uFillTx/>
                <a:hlinkClick r:id="rId3"/>
              </a:rPr>
              <a:t>Guide for Applicants </a:t>
            </a:r>
            <a:r>
              <a:rPr kumimoji="0" lang="en-GB" sz="2000" b="0" i="0" u="none" strike="noStrike" kern="0" cap="none" spc="0" normalizeH="0" baseline="0" noProof="0">
                <a:ln>
                  <a:noFill/>
                </a:ln>
                <a:solidFill>
                  <a:srgbClr val="2E2C61"/>
                </a:solidFill>
                <a:effectLst/>
                <a:uLnTx/>
                <a:uFillTx/>
              </a:rPr>
              <a:t>and </a:t>
            </a:r>
            <a:r>
              <a:rPr kumimoji="0" lang="en-GB" sz="2000" b="0" i="0" u="none" strike="noStrike" kern="0" cap="none" spc="0" normalizeH="0" baseline="0" noProof="0">
                <a:ln>
                  <a:noFill/>
                </a:ln>
                <a:solidFill>
                  <a:srgbClr val="2E2C61"/>
                </a:solidFill>
                <a:effectLst/>
                <a:uLnTx/>
                <a:uFillTx/>
                <a:hlinkClick r:id="rId4"/>
              </a:rPr>
              <a:t>MSCA Work Programme </a:t>
            </a:r>
            <a:r>
              <a:rPr kumimoji="0" lang="en-GB" sz="2000" b="0" i="0" u="none" strike="noStrike" kern="0" cap="none" spc="0" normalizeH="0" baseline="0" noProof="0">
                <a:ln>
                  <a:noFill/>
                </a:ln>
                <a:solidFill>
                  <a:srgbClr val="2E2C61"/>
                </a:solidFill>
                <a:effectLst/>
                <a:uLnTx/>
                <a:uFillTx/>
              </a:rPr>
              <a:t>in front of you</a:t>
            </a:r>
          </a:p>
          <a:p>
            <a:pPr marL="457200" marR="0" lvl="0" indent="-457200" defTabSz="914400" eaLnBrk="1" fontAlgn="auto" latinLnBrk="0" hangingPunct="1">
              <a:spcBef>
                <a:spcPts val="0"/>
              </a:spcBef>
              <a:spcAft>
                <a:spcPts val="600"/>
              </a:spcAft>
              <a:buClrTx/>
              <a:buSzTx/>
              <a:buFont typeface="+mj-lt"/>
              <a:buAutoNum type="arabicPeriod"/>
              <a:tabLst/>
              <a:defRPr/>
            </a:pPr>
            <a:r>
              <a:rPr kumimoji="0" lang="en-GB" sz="2000" b="0" i="0" u="none" strike="noStrike" kern="0" cap="none" spc="0" normalizeH="0" baseline="0" noProof="0">
                <a:ln>
                  <a:noFill/>
                </a:ln>
                <a:solidFill>
                  <a:srgbClr val="2E2C61"/>
                </a:solidFill>
                <a:effectLst/>
                <a:uLnTx/>
                <a:uFillTx/>
              </a:rPr>
              <a:t>submit early and often – only the latest version will be accepted</a:t>
            </a:r>
          </a:p>
        </p:txBody>
      </p:sp>
    </p:spTree>
    <p:extLst>
      <p:ext uri="{BB962C8B-B14F-4D97-AF65-F5344CB8AC3E}">
        <p14:creationId xmlns:p14="http://schemas.microsoft.com/office/powerpoint/2010/main" val="1952718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129733" y="71703"/>
            <a:ext cx="9854239" cy="900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Who is involved in the submission process? </a:t>
            </a:r>
          </a:p>
        </p:txBody>
      </p:sp>
      <p:graphicFrame>
        <p:nvGraphicFramePr>
          <p:cNvPr id="3" name="Diagram 2">
            <a:extLst>
              <a:ext uri="{FF2B5EF4-FFF2-40B4-BE49-F238E27FC236}">
                <a16:creationId xmlns:a16="http://schemas.microsoft.com/office/drawing/2014/main" id="{1FF6C8B7-7759-4304-A4BD-BC8CB65ABE2F}"/>
              </a:ext>
            </a:extLst>
          </p:cNvPr>
          <p:cNvGraphicFramePr/>
          <p:nvPr>
            <p:extLst>
              <p:ext uri="{D42A27DB-BD31-4B8C-83A1-F6EECF244321}">
                <p14:modId xmlns:p14="http://schemas.microsoft.com/office/powerpoint/2010/main" val="1961731146"/>
              </p:ext>
            </p:extLst>
          </p:nvPr>
        </p:nvGraphicFramePr>
        <p:xfrm>
          <a:off x="209631" y="1180214"/>
          <a:ext cx="11805159" cy="525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823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08514-9728-2F28-61C7-98D5743A2BCC}"/>
              </a:ext>
            </a:extLst>
          </p:cNvPr>
          <p:cNvPicPr>
            <a:picLocks noChangeAspect="1"/>
          </p:cNvPicPr>
          <p:nvPr/>
        </p:nvPicPr>
        <p:blipFill>
          <a:blip r:embed="rId3"/>
          <a:stretch>
            <a:fillRect/>
          </a:stretch>
        </p:blipFill>
        <p:spPr>
          <a:xfrm>
            <a:off x="424863" y="884820"/>
            <a:ext cx="8689147" cy="5604660"/>
          </a:xfrm>
          <a:prstGeom prst="rect">
            <a:avLst/>
          </a:prstGeom>
          <a:ln w="38100">
            <a:solidFill>
              <a:schemeClr val="accent1"/>
            </a:solidFill>
          </a:ln>
        </p:spPr>
      </p:pic>
      <p:sp>
        <p:nvSpPr>
          <p:cNvPr id="7" name="Title 1">
            <a:extLst>
              <a:ext uri="{FF2B5EF4-FFF2-40B4-BE49-F238E27FC236}">
                <a16:creationId xmlns:a16="http://schemas.microsoft.com/office/drawing/2014/main" id="{8ED72655-C9C5-4734-82F8-5DD7127A895B}"/>
              </a:ext>
            </a:extLst>
          </p:cNvPr>
          <p:cNvSpPr txBox="1">
            <a:spLocks/>
          </p:cNvSpPr>
          <p:nvPr/>
        </p:nvSpPr>
        <p:spPr>
          <a:xfrm>
            <a:off x="207689" y="74819"/>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EU Funding &amp; Tenders Portal</a:t>
            </a:r>
          </a:p>
        </p:txBody>
      </p:sp>
      <p:sp>
        <p:nvSpPr>
          <p:cNvPr id="14" name="Oval 13">
            <a:extLst>
              <a:ext uri="{FF2B5EF4-FFF2-40B4-BE49-F238E27FC236}">
                <a16:creationId xmlns:a16="http://schemas.microsoft.com/office/drawing/2014/main" id="{3E95E5F7-E489-47D7-BDCE-4F57EFB5225F}"/>
              </a:ext>
            </a:extLst>
          </p:cNvPr>
          <p:cNvSpPr/>
          <p:nvPr/>
        </p:nvSpPr>
        <p:spPr>
          <a:xfrm>
            <a:off x="807498" y="1488997"/>
            <a:ext cx="2850102" cy="974504"/>
          </a:xfrm>
          <a:prstGeom prst="ellipse">
            <a:avLst/>
          </a:prstGeom>
          <a:noFill/>
          <a:ln w="38100">
            <a:solidFill>
              <a:srgbClr val="AF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890591D-D375-6896-54E0-B43EA092FB24}"/>
              </a:ext>
            </a:extLst>
          </p:cNvPr>
          <p:cNvPicPr>
            <a:picLocks noChangeAspect="1"/>
          </p:cNvPicPr>
          <p:nvPr/>
        </p:nvPicPr>
        <p:blipFill>
          <a:blip r:embed="rId4"/>
          <a:stretch>
            <a:fillRect/>
          </a:stretch>
        </p:blipFill>
        <p:spPr>
          <a:xfrm>
            <a:off x="2581835" y="3067678"/>
            <a:ext cx="9329479" cy="3561700"/>
          </a:xfrm>
          <a:prstGeom prst="rect">
            <a:avLst/>
          </a:prstGeom>
          <a:ln w="38100">
            <a:solidFill>
              <a:schemeClr val="accent1"/>
            </a:solidFill>
          </a:ln>
        </p:spPr>
      </p:pic>
      <p:sp>
        <p:nvSpPr>
          <p:cNvPr id="9" name="TextBox 8">
            <a:extLst>
              <a:ext uri="{FF2B5EF4-FFF2-40B4-BE49-F238E27FC236}">
                <a16:creationId xmlns:a16="http://schemas.microsoft.com/office/drawing/2014/main" id="{6BC5AE7F-376D-066B-9992-F358939DF483}"/>
              </a:ext>
            </a:extLst>
          </p:cNvPr>
          <p:cNvSpPr txBox="1"/>
          <p:nvPr/>
        </p:nvSpPr>
        <p:spPr>
          <a:xfrm>
            <a:off x="8807630" y="367045"/>
            <a:ext cx="3176681" cy="338554"/>
          </a:xfrm>
          <a:prstGeom prst="rect">
            <a:avLst/>
          </a:prstGeom>
          <a:noFill/>
        </p:spPr>
        <p:txBody>
          <a:bodyPr wrap="square">
            <a:spAutoFit/>
          </a:bodyPr>
          <a:lstStyle/>
          <a:p>
            <a:r>
              <a:rPr lang="en-GB" sz="1600" b="1">
                <a:hlinkClick r:id="rId5"/>
              </a:rPr>
              <a:t>EU Funding &amp; Tenders Portal</a:t>
            </a:r>
            <a:endParaRPr lang="en-GB" sz="1600" b="1"/>
          </a:p>
        </p:txBody>
      </p:sp>
    </p:spTree>
    <p:extLst>
      <p:ext uri="{BB962C8B-B14F-4D97-AF65-F5344CB8AC3E}">
        <p14:creationId xmlns:p14="http://schemas.microsoft.com/office/powerpoint/2010/main" val="4063908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2797" y="71362"/>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Call Page on Funding &amp; Tenders Portal</a:t>
            </a:r>
          </a:p>
        </p:txBody>
      </p:sp>
      <p:pic>
        <p:nvPicPr>
          <p:cNvPr id="3" name="Picture 2">
            <a:extLst>
              <a:ext uri="{FF2B5EF4-FFF2-40B4-BE49-F238E27FC236}">
                <a16:creationId xmlns:a16="http://schemas.microsoft.com/office/drawing/2014/main" id="{99FB4D83-A312-8C70-BD1C-A2ED82F9B3E5}"/>
              </a:ext>
            </a:extLst>
          </p:cNvPr>
          <p:cNvPicPr>
            <a:picLocks noChangeAspect="1"/>
          </p:cNvPicPr>
          <p:nvPr/>
        </p:nvPicPr>
        <p:blipFill>
          <a:blip r:embed="rId3"/>
          <a:stretch>
            <a:fillRect/>
          </a:stretch>
        </p:blipFill>
        <p:spPr>
          <a:xfrm>
            <a:off x="366784" y="861475"/>
            <a:ext cx="11482419" cy="4844481"/>
          </a:xfrm>
          <a:prstGeom prst="rect">
            <a:avLst/>
          </a:prstGeom>
          <a:ln w="38100">
            <a:solidFill>
              <a:schemeClr val="accent1"/>
            </a:solidFill>
          </a:ln>
        </p:spPr>
      </p:pic>
      <p:sp>
        <p:nvSpPr>
          <p:cNvPr id="4" name="Oval 3">
            <a:extLst>
              <a:ext uri="{FF2B5EF4-FFF2-40B4-BE49-F238E27FC236}">
                <a16:creationId xmlns:a16="http://schemas.microsoft.com/office/drawing/2014/main" id="{9FD33D3F-B2CC-86A2-B5B0-085886EB682C}"/>
              </a:ext>
            </a:extLst>
          </p:cNvPr>
          <p:cNvSpPr/>
          <p:nvPr/>
        </p:nvSpPr>
        <p:spPr>
          <a:xfrm>
            <a:off x="112889" y="4587200"/>
            <a:ext cx="5625576" cy="974504"/>
          </a:xfrm>
          <a:prstGeom prst="ellipse">
            <a:avLst/>
          </a:prstGeom>
          <a:noFill/>
          <a:ln w="38100">
            <a:solidFill>
              <a:srgbClr val="AF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5700F42-9B18-021D-532D-C0C84DCB2064}"/>
              </a:ext>
            </a:extLst>
          </p:cNvPr>
          <p:cNvSpPr txBox="1"/>
          <p:nvPr/>
        </p:nvSpPr>
        <p:spPr>
          <a:xfrm>
            <a:off x="8798486" y="6157515"/>
            <a:ext cx="3176681" cy="338554"/>
          </a:xfrm>
          <a:prstGeom prst="rect">
            <a:avLst/>
          </a:prstGeom>
          <a:noFill/>
        </p:spPr>
        <p:txBody>
          <a:bodyPr wrap="square">
            <a:spAutoFit/>
          </a:bodyPr>
          <a:lstStyle/>
          <a:p>
            <a:r>
              <a:rPr lang="en-GB" sz="1600" b="1">
                <a:hlinkClick r:id="rId4"/>
              </a:rPr>
              <a:t>EU Funding &amp; Tenders Portal</a:t>
            </a:r>
            <a:endParaRPr lang="en-GB" sz="1600" b="1"/>
          </a:p>
        </p:txBody>
      </p:sp>
    </p:spTree>
    <p:extLst>
      <p:ext uri="{BB962C8B-B14F-4D97-AF65-F5344CB8AC3E}">
        <p14:creationId xmlns:p14="http://schemas.microsoft.com/office/powerpoint/2010/main" val="2590881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242029" y="109582"/>
            <a:ext cx="10791336" cy="523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Submission system</a:t>
            </a:r>
          </a:p>
        </p:txBody>
      </p:sp>
      <p:pic>
        <p:nvPicPr>
          <p:cNvPr id="5" name="Picture 4">
            <a:extLst>
              <a:ext uri="{FF2B5EF4-FFF2-40B4-BE49-F238E27FC236}">
                <a16:creationId xmlns:a16="http://schemas.microsoft.com/office/drawing/2014/main" id="{3F248C18-6E58-4491-87C0-A7DADF57BC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368" y="637234"/>
            <a:ext cx="7043446" cy="5562800"/>
          </a:xfrm>
          <a:prstGeom prst="rect">
            <a:avLst/>
          </a:prstGeom>
        </p:spPr>
      </p:pic>
      <p:grpSp>
        <p:nvGrpSpPr>
          <p:cNvPr id="8" name="Group 7">
            <a:extLst>
              <a:ext uri="{FF2B5EF4-FFF2-40B4-BE49-F238E27FC236}">
                <a16:creationId xmlns:a16="http://schemas.microsoft.com/office/drawing/2014/main" id="{9063467C-2478-4AEA-B9C6-D426043CF416}"/>
              </a:ext>
            </a:extLst>
          </p:cNvPr>
          <p:cNvGrpSpPr/>
          <p:nvPr/>
        </p:nvGrpSpPr>
        <p:grpSpPr>
          <a:xfrm>
            <a:off x="252589" y="1029810"/>
            <a:ext cx="2391789" cy="4980373"/>
            <a:chOff x="252589" y="1029810"/>
            <a:chExt cx="2391789" cy="4980373"/>
          </a:xfrm>
        </p:grpSpPr>
        <p:sp>
          <p:nvSpPr>
            <p:cNvPr id="9" name="TextBox 8">
              <a:extLst>
                <a:ext uri="{FF2B5EF4-FFF2-40B4-BE49-F238E27FC236}">
                  <a16:creationId xmlns:a16="http://schemas.microsoft.com/office/drawing/2014/main" id="{C0615058-FE3C-46DE-9EDE-72870DB87717}"/>
                </a:ext>
              </a:extLst>
            </p:cNvPr>
            <p:cNvSpPr txBox="1"/>
            <p:nvPr/>
          </p:nvSpPr>
          <p:spPr>
            <a:xfrm>
              <a:off x="927356" y="3851347"/>
              <a:ext cx="1120884" cy="369332"/>
            </a:xfrm>
            <a:prstGeom prst="rect">
              <a:avLst/>
            </a:prstGeom>
            <a:noFill/>
          </p:spPr>
          <p:txBody>
            <a:bodyPr wrap="none" rtlCol="0">
              <a:spAutoFit/>
            </a:bodyPr>
            <a:lstStyle/>
            <a:p>
              <a:r>
                <a:rPr lang="en-GB"/>
                <a:t>Template</a:t>
              </a:r>
            </a:p>
          </p:txBody>
        </p:sp>
        <p:sp>
          <p:nvSpPr>
            <p:cNvPr id="10" name="TextBox 9">
              <a:extLst>
                <a:ext uri="{FF2B5EF4-FFF2-40B4-BE49-F238E27FC236}">
                  <a16:creationId xmlns:a16="http://schemas.microsoft.com/office/drawing/2014/main" id="{460BDB9F-B3C2-495A-AA2C-97CC2EA5805B}"/>
                </a:ext>
              </a:extLst>
            </p:cNvPr>
            <p:cNvSpPr txBox="1"/>
            <p:nvPr/>
          </p:nvSpPr>
          <p:spPr>
            <a:xfrm>
              <a:off x="991509" y="5029655"/>
              <a:ext cx="992579" cy="369332"/>
            </a:xfrm>
            <a:prstGeom prst="rect">
              <a:avLst/>
            </a:prstGeom>
            <a:noFill/>
          </p:spPr>
          <p:txBody>
            <a:bodyPr wrap="none" rtlCol="0">
              <a:spAutoFit/>
            </a:bodyPr>
            <a:lstStyle/>
            <a:p>
              <a:r>
                <a:rPr lang="en-GB"/>
                <a:t>Support</a:t>
              </a:r>
            </a:p>
          </p:txBody>
        </p:sp>
        <p:sp>
          <p:nvSpPr>
            <p:cNvPr id="11" name="Left Brace 10">
              <a:extLst>
                <a:ext uri="{FF2B5EF4-FFF2-40B4-BE49-F238E27FC236}">
                  <a16:creationId xmlns:a16="http://schemas.microsoft.com/office/drawing/2014/main" id="{55703D56-69F6-43ED-972C-FA539754EBC1}"/>
                </a:ext>
              </a:extLst>
            </p:cNvPr>
            <p:cNvSpPr/>
            <p:nvPr/>
          </p:nvSpPr>
          <p:spPr>
            <a:xfrm>
              <a:off x="2204185" y="4418460"/>
              <a:ext cx="440193" cy="15917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BC5FE446-94C6-47C7-A4BC-853AB4206D79}"/>
                </a:ext>
              </a:extLst>
            </p:cNvPr>
            <p:cNvSpPr/>
            <p:nvPr/>
          </p:nvSpPr>
          <p:spPr>
            <a:xfrm>
              <a:off x="2204185" y="3851347"/>
              <a:ext cx="440193" cy="3921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A2230EA0-D89B-4955-8D1B-2E5551759F1C}"/>
                </a:ext>
              </a:extLst>
            </p:cNvPr>
            <p:cNvSpPr/>
            <p:nvPr/>
          </p:nvSpPr>
          <p:spPr>
            <a:xfrm>
              <a:off x="2204184" y="1029810"/>
              <a:ext cx="440194" cy="27283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080B4EFE-1A2E-457A-B0DC-7B7492C213DB}"/>
                </a:ext>
              </a:extLst>
            </p:cNvPr>
            <p:cNvSpPr txBox="1"/>
            <p:nvPr/>
          </p:nvSpPr>
          <p:spPr>
            <a:xfrm>
              <a:off x="252589" y="2195004"/>
              <a:ext cx="1795651" cy="369332"/>
            </a:xfrm>
            <a:prstGeom prst="rect">
              <a:avLst/>
            </a:prstGeom>
            <a:noFill/>
          </p:spPr>
          <p:txBody>
            <a:bodyPr wrap="square" rtlCol="0">
              <a:spAutoFit/>
            </a:bodyPr>
            <a:lstStyle/>
            <a:p>
              <a:r>
                <a:rPr lang="en-GB"/>
                <a:t>Call Information </a:t>
              </a:r>
            </a:p>
          </p:txBody>
        </p:sp>
      </p:grpSp>
      <p:sp>
        <p:nvSpPr>
          <p:cNvPr id="6" name="Right Brace 5">
            <a:extLst>
              <a:ext uri="{FF2B5EF4-FFF2-40B4-BE49-F238E27FC236}">
                <a16:creationId xmlns:a16="http://schemas.microsoft.com/office/drawing/2014/main" id="{96EDBF2D-4FE7-4320-9428-D5684B3FF109}"/>
              </a:ext>
            </a:extLst>
          </p:cNvPr>
          <p:cNvSpPr/>
          <p:nvPr/>
        </p:nvSpPr>
        <p:spPr>
          <a:xfrm>
            <a:off x="10058400" y="2272683"/>
            <a:ext cx="337351" cy="10564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D91ECE54-1B6F-44FC-875A-EA0D4474EE90}"/>
              </a:ext>
            </a:extLst>
          </p:cNvPr>
          <p:cNvSpPr txBox="1"/>
          <p:nvPr/>
        </p:nvSpPr>
        <p:spPr>
          <a:xfrm>
            <a:off x="10475891" y="2395414"/>
            <a:ext cx="1601432" cy="830997"/>
          </a:xfrm>
          <a:prstGeom prst="rect">
            <a:avLst/>
          </a:prstGeom>
          <a:noFill/>
        </p:spPr>
        <p:txBody>
          <a:bodyPr wrap="square" rtlCol="0">
            <a:spAutoFit/>
          </a:bodyPr>
          <a:lstStyle/>
          <a:p>
            <a:r>
              <a:rPr lang="en-GB" sz="1600"/>
              <a:t>Part B must be uploaded as a PDF</a:t>
            </a:r>
          </a:p>
        </p:txBody>
      </p:sp>
      <p:sp>
        <p:nvSpPr>
          <p:cNvPr id="16" name="Right Brace 15">
            <a:extLst>
              <a:ext uri="{FF2B5EF4-FFF2-40B4-BE49-F238E27FC236}">
                <a16:creationId xmlns:a16="http://schemas.microsoft.com/office/drawing/2014/main" id="{9550D1F5-5116-41BD-B3B9-D31AB16CFEE6}"/>
              </a:ext>
            </a:extLst>
          </p:cNvPr>
          <p:cNvSpPr/>
          <p:nvPr/>
        </p:nvSpPr>
        <p:spPr>
          <a:xfrm>
            <a:off x="10058400" y="1520982"/>
            <a:ext cx="337351" cy="6740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F25462C7-EC4C-4266-A537-F452B68A54DF}"/>
              </a:ext>
            </a:extLst>
          </p:cNvPr>
          <p:cNvSpPr txBox="1"/>
          <p:nvPr/>
        </p:nvSpPr>
        <p:spPr>
          <a:xfrm>
            <a:off x="10488238" y="1441686"/>
            <a:ext cx="1463520" cy="830997"/>
          </a:xfrm>
          <a:prstGeom prst="rect">
            <a:avLst/>
          </a:prstGeom>
          <a:noFill/>
        </p:spPr>
        <p:txBody>
          <a:bodyPr wrap="square" rtlCol="0">
            <a:spAutoFit/>
          </a:bodyPr>
          <a:lstStyle/>
          <a:p>
            <a:r>
              <a:rPr lang="en-GB" sz="1600"/>
              <a:t>Part A completed online</a:t>
            </a:r>
          </a:p>
        </p:txBody>
      </p:sp>
    </p:spTree>
    <p:extLst>
      <p:ext uri="{BB962C8B-B14F-4D97-AF65-F5344CB8AC3E}">
        <p14:creationId xmlns:p14="http://schemas.microsoft.com/office/powerpoint/2010/main" val="120364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A480F5-8B38-4E8F-9041-B6F5C5797E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4377" y="646215"/>
            <a:ext cx="6903243" cy="5434468"/>
          </a:xfrm>
          <a:prstGeom prst="rect">
            <a:avLst/>
          </a:prstGeom>
        </p:spPr>
      </p:pic>
      <p:sp>
        <p:nvSpPr>
          <p:cNvPr id="7" name="Title 1">
            <a:extLst>
              <a:ext uri="{FF2B5EF4-FFF2-40B4-BE49-F238E27FC236}">
                <a16:creationId xmlns:a16="http://schemas.microsoft.com/office/drawing/2014/main" id="{8ED72655-C9C5-4734-82F8-5DD7127A895B}"/>
              </a:ext>
            </a:extLst>
          </p:cNvPr>
          <p:cNvSpPr txBox="1">
            <a:spLocks/>
          </p:cNvSpPr>
          <p:nvPr/>
        </p:nvSpPr>
        <p:spPr>
          <a:xfrm>
            <a:off x="124287" y="134920"/>
            <a:ext cx="11229511" cy="53453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Adding Participants </a:t>
            </a:r>
          </a:p>
        </p:txBody>
      </p:sp>
      <p:sp>
        <p:nvSpPr>
          <p:cNvPr id="6" name="TextBox 5">
            <a:extLst>
              <a:ext uri="{FF2B5EF4-FFF2-40B4-BE49-F238E27FC236}">
                <a16:creationId xmlns:a16="http://schemas.microsoft.com/office/drawing/2014/main" id="{752E8D83-A454-4759-9CA1-9B62B6DB014E}"/>
              </a:ext>
            </a:extLst>
          </p:cNvPr>
          <p:cNvSpPr txBox="1"/>
          <p:nvPr/>
        </p:nvSpPr>
        <p:spPr>
          <a:xfrm>
            <a:off x="5389267" y="4910009"/>
            <a:ext cx="6320511" cy="646331"/>
          </a:xfrm>
          <a:prstGeom prst="rect">
            <a:avLst/>
          </a:prstGeom>
          <a:noFill/>
        </p:spPr>
        <p:txBody>
          <a:bodyPr wrap="square" rtlCol="0">
            <a:spAutoFit/>
          </a:bodyPr>
          <a:lstStyle/>
          <a:p>
            <a:pPr marL="342900" indent="-342900">
              <a:buFont typeface="Arial" panose="020B0604020202020204" pitchFamily="34" charset="0"/>
              <a:buChar char="•"/>
            </a:pPr>
            <a:r>
              <a:rPr lang="en-GB">
                <a:ln w="0"/>
                <a:solidFill>
                  <a:schemeClr val="accent1"/>
                </a:solidFill>
                <a:effectLst>
                  <a:outerShdw blurRad="38100" dist="25400" dir="5400000" algn="ctr" rotWithShape="0">
                    <a:srgbClr val="6E747A">
                      <a:alpha val="43000"/>
                    </a:srgbClr>
                  </a:outerShdw>
                </a:effectLst>
              </a:rPr>
              <a:t>Add Partner = add Beneficiary</a:t>
            </a:r>
          </a:p>
          <a:p>
            <a:pPr marL="342900" indent="-342900">
              <a:buFont typeface="Arial" panose="020B0604020202020204" pitchFamily="34" charset="0"/>
              <a:buChar char="•"/>
            </a:pPr>
            <a:r>
              <a:rPr lang="en-GB">
                <a:ln w="0"/>
                <a:solidFill>
                  <a:schemeClr val="accent1"/>
                </a:solidFill>
                <a:effectLst>
                  <a:outerShdw blurRad="38100" dist="25400" dir="5400000" algn="ctr" rotWithShape="0">
                    <a:srgbClr val="6E747A">
                      <a:alpha val="43000"/>
                    </a:srgbClr>
                  </a:outerShdw>
                </a:effectLst>
              </a:rPr>
              <a:t>Add Associated Partner = add Associated Partner </a:t>
            </a:r>
          </a:p>
        </p:txBody>
      </p:sp>
      <p:grpSp>
        <p:nvGrpSpPr>
          <p:cNvPr id="18" name="Group 17">
            <a:extLst>
              <a:ext uri="{FF2B5EF4-FFF2-40B4-BE49-F238E27FC236}">
                <a16:creationId xmlns:a16="http://schemas.microsoft.com/office/drawing/2014/main" id="{5809CEB8-8192-4F96-B044-1BA463C4EADB}"/>
              </a:ext>
            </a:extLst>
          </p:cNvPr>
          <p:cNvGrpSpPr/>
          <p:nvPr/>
        </p:nvGrpSpPr>
        <p:grpSpPr>
          <a:xfrm>
            <a:off x="252589" y="1029810"/>
            <a:ext cx="2391789" cy="4980373"/>
            <a:chOff x="252589" y="1029810"/>
            <a:chExt cx="2391789" cy="4980373"/>
          </a:xfrm>
        </p:grpSpPr>
        <p:sp>
          <p:nvSpPr>
            <p:cNvPr id="10" name="TextBox 9">
              <a:extLst>
                <a:ext uri="{FF2B5EF4-FFF2-40B4-BE49-F238E27FC236}">
                  <a16:creationId xmlns:a16="http://schemas.microsoft.com/office/drawing/2014/main" id="{699B233A-9CD7-44B6-B483-9A83B372BE88}"/>
                </a:ext>
              </a:extLst>
            </p:cNvPr>
            <p:cNvSpPr txBox="1"/>
            <p:nvPr/>
          </p:nvSpPr>
          <p:spPr>
            <a:xfrm>
              <a:off x="927356" y="3851347"/>
              <a:ext cx="1120884" cy="369332"/>
            </a:xfrm>
            <a:prstGeom prst="rect">
              <a:avLst/>
            </a:prstGeom>
            <a:noFill/>
          </p:spPr>
          <p:txBody>
            <a:bodyPr wrap="none" rtlCol="0">
              <a:spAutoFit/>
            </a:bodyPr>
            <a:lstStyle/>
            <a:p>
              <a:r>
                <a:rPr lang="en-GB"/>
                <a:t>Template</a:t>
              </a:r>
            </a:p>
          </p:txBody>
        </p:sp>
        <p:sp>
          <p:nvSpPr>
            <p:cNvPr id="11" name="TextBox 10">
              <a:extLst>
                <a:ext uri="{FF2B5EF4-FFF2-40B4-BE49-F238E27FC236}">
                  <a16:creationId xmlns:a16="http://schemas.microsoft.com/office/drawing/2014/main" id="{141A03A1-187C-4F02-BB77-4EA6966CF7E5}"/>
                </a:ext>
              </a:extLst>
            </p:cNvPr>
            <p:cNvSpPr txBox="1"/>
            <p:nvPr/>
          </p:nvSpPr>
          <p:spPr>
            <a:xfrm>
              <a:off x="991509" y="5029655"/>
              <a:ext cx="992579" cy="369332"/>
            </a:xfrm>
            <a:prstGeom prst="rect">
              <a:avLst/>
            </a:prstGeom>
            <a:noFill/>
          </p:spPr>
          <p:txBody>
            <a:bodyPr wrap="none" rtlCol="0">
              <a:spAutoFit/>
            </a:bodyPr>
            <a:lstStyle/>
            <a:p>
              <a:r>
                <a:rPr lang="en-GB"/>
                <a:t>Support</a:t>
              </a:r>
            </a:p>
          </p:txBody>
        </p:sp>
        <p:sp>
          <p:nvSpPr>
            <p:cNvPr id="12" name="Left Brace 11">
              <a:extLst>
                <a:ext uri="{FF2B5EF4-FFF2-40B4-BE49-F238E27FC236}">
                  <a16:creationId xmlns:a16="http://schemas.microsoft.com/office/drawing/2014/main" id="{D9D43B64-EDB6-4E0C-AA72-3B4139F362B4}"/>
                </a:ext>
              </a:extLst>
            </p:cNvPr>
            <p:cNvSpPr/>
            <p:nvPr/>
          </p:nvSpPr>
          <p:spPr>
            <a:xfrm>
              <a:off x="2204185" y="4418460"/>
              <a:ext cx="440193" cy="15917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1481266E-89C8-453F-AA7E-F43A2F49224D}"/>
                </a:ext>
              </a:extLst>
            </p:cNvPr>
            <p:cNvSpPr/>
            <p:nvPr/>
          </p:nvSpPr>
          <p:spPr>
            <a:xfrm>
              <a:off x="2204185" y="3851347"/>
              <a:ext cx="440193" cy="3921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Left Brace 13">
              <a:extLst>
                <a:ext uri="{FF2B5EF4-FFF2-40B4-BE49-F238E27FC236}">
                  <a16:creationId xmlns:a16="http://schemas.microsoft.com/office/drawing/2014/main" id="{86377171-4946-4296-AD9C-AA6EEBA1517D}"/>
                </a:ext>
              </a:extLst>
            </p:cNvPr>
            <p:cNvSpPr/>
            <p:nvPr/>
          </p:nvSpPr>
          <p:spPr>
            <a:xfrm>
              <a:off x="2204184" y="1029810"/>
              <a:ext cx="440194" cy="27283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12D7C7A7-993C-4FBF-A115-0B644014CFFD}"/>
                </a:ext>
              </a:extLst>
            </p:cNvPr>
            <p:cNvSpPr txBox="1"/>
            <p:nvPr/>
          </p:nvSpPr>
          <p:spPr>
            <a:xfrm>
              <a:off x="252589" y="2195004"/>
              <a:ext cx="1795651" cy="369332"/>
            </a:xfrm>
            <a:prstGeom prst="rect">
              <a:avLst/>
            </a:prstGeom>
            <a:noFill/>
          </p:spPr>
          <p:txBody>
            <a:bodyPr wrap="square" rtlCol="0">
              <a:spAutoFit/>
            </a:bodyPr>
            <a:lstStyle/>
            <a:p>
              <a:r>
                <a:rPr lang="en-GB"/>
                <a:t>Call Information </a:t>
              </a:r>
            </a:p>
          </p:txBody>
        </p:sp>
      </p:grpSp>
      <p:sp>
        <p:nvSpPr>
          <p:cNvPr id="16" name="Right Brace 15">
            <a:extLst>
              <a:ext uri="{FF2B5EF4-FFF2-40B4-BE49-F238E27FC236}">
                <a16:creationId xmlns:a16="http://schemas.microsoft.com/office/drawing/2014/main" id="{B0163938-F04B-449F-AC97-85937CE2CB34}"/>
              </a:ext>
            </a:extLst>
          </p:cNvPr>
          <p:cNvSpPr/>
          <p:nvPr/>
        </p:nvSpPr>
        <p:spPr>
          <a:xfrm>
            <a:off x="9623394" y="2321357"/>
            <a:ext cx="364420" cy="20841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9E605601-0E1E-4A6E-84A8-4D034C210D9B}"/>
              </a:ext>
            </a:extLst>
          </p:cNvPr>
          <p:cNvSpPr txBox="1"/>
          <p:nvPr/>
        </p:nvSpPr>
        <p:spPr>
          <a:xfrm>
            <a:off x="10123084" y="2947951"/>
            <a:ext cx="1374817" cy="830997"/>
          </a:xfrm>
          <a:prstGeom prst="rect">
            <a:avLst/>
          </a:prstGeom>
          <a:noFill/>
        </p:spPr>
        <p:txBody>
          <a:bodyPr wrap="square" rtlCol="0">
            <a:spAutoFit/>
          </a:bodyPr>
          <a:lstStyle/>
          <a:p>
            <a:r>
              <a:rPr lang="en-GB" sz="1600"/>
              <a:t>Add contact details, and partners</a:t>
            </a:r>
          </a:p>
        </p:txBody>
      </p:sp>
      <p:sp>
        <p:nvSpPr>
          <p:cNvPr id="2" name="Arrow: Bent 1">
            <a:extLst>
              <a:ext uri="{FF2B5EF4-FFF2-40B4-BE49-F238E27FC236}">
                <a16:creationId xmlns:a16="http://schemas.microsoft.com/office/drawing/2014/main" id="{F05D0B1D-C94C-AADD-75EA-8A188F0008B1}"/>
              </a:ext>
            </a:extLst>
          </p:cNvPr>
          <p:cNvSpPr/>
          <p:nvPr/>
        </p:nvSpPr>
        <p:spPr>
          <a:xfrm>
            <a:off x="6687403" y="3743991"/>
            <a:ext cx="736979" cy="1039444"/>
          </a:xfrm>
          <a:prstGeom prst="bentArrow">
            <a:avLst>
              <a:gd name="adj1" fmla="val 25000"/>
              <a:gd name="adj2" fmla="val 20275"/>
              <a:gd name="adj3" fmla="val 22260"/>
              <a:gd name="adj4" fmla="val 39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49623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1923E-0036-4E8C-8CB9-77C2A8F6EC0E}"/>
              </a:ext>
            </a:extLst>
          </p:cNvPr>
          <p:cNvSpPr>
            <a:spLocks noGrp="1"/>
          </p:cNvSpPr>
          <p:nvPr>
            <p:ph type="body" sz="quarter" idx="11"/>
          </p:nvPr>
        </p:nvSpPr>
        <p:spPr>
          <a:xfrm>
            <a:off x="389964" y="281490"/>
            <a:ext cx="5706036" cy="721286"/>
          </a:xfrm>
        </p:spPr>
        <p:txBody>
          <a:bodyPr>
            <a:normAutofit/>
          </a:bodyPr>
          <a:lstStyle/>
          <a:p>
            <a:r>
              <a:rPr lang="en-GB" sz="3600">
                <a:solidFill>
                  <a:srgbClr val="2E2D62"/>
                </a:solidFill>
              </a:rPr>
              <a:t>The Application </a:t>
            </a:r>
          </a:p>
        </p:txBody>
      </p:sp>
      <p:pic>
        <p:nvPicPr>
          <p:cNvPr id="5" name="Picture 4" descr="A list of descriptors&#10;&#10;Description automatically generated">
            <a:extLst>
              <a:ext uri="{FF2B5EF4-FFF2-40B4-BE49-F238E27FC236}">
                <a16:creationId xmlns:a16="http://schemas.microsoft.com/office/drawing/2014/main" id="{A54195B0-2305-407B-B488-9F777FCDD8FF}"/>
              </a:ext>
            </a:extLst>
          </p:cNvPr>
          <p:cNvPicPr>
            <a:picLocks noChangeAspect="1"/>
          </p:cNvPicPr>
          <p:nvPr/>
        </p:nvPicPr>
        <p:blipFill>
          <a:blip r:embed="rId3"/>
          <a:stretch>
            <a:fillRect/>
          </a:stretch>
        </p:blipFill>
        <p:spPr>
          <a:xfrm>
            <a:off x="6611321" y="281490"/>
            <a:ext cx="3075452" cy="4322784"/>
          </a:xfrm>
          <a:prstGeom prst="rect">
            <a:avLst/>
          </a:prstGeom>
          <a:ln w="38100">
            <a:solidFill>
              <a:schemeClr val="tx2"/>
            </a:solidFill>
          </a:ln>
          <a:effectLst>
            <a:outerShdw blurRad="50800" dist="38100" dir="8100000" algn="tr" rotWithShape="0">
              <a:prstClr val="black">
                <a:alpha val="40000"/>
              </a:prstClr>
            </a:outerShdw>
          </a:effectLst>
        </p:spPr>
      </p:pic>
      <p:graphicFrame>
        <p:nvGraphicFramePr>
          <p:cNvPr id="17" name="Text Placeholder 2">
            <a:extLst>
              <a:ext uri="{FF2B5EF4-FFF2-40B4-BE49-F238E27FC236}">
                <a16:creationId xmlns:a16="http://schemas.microsoft.com/office/drawing/2014/main" id="{A9A6E73D-1EC7-12AB-0164-F7F6857C2892}"/>
              </a:ext>
            </a:extLst>
          </p:cNvPr>
          <p:cNvGraphicFramePr/>
          <p:nvPr>
            <p:extLst>
              <p:ext uri="{D42A27DB-BD31-4B8C-83A1-F6EECF244321}">
                <p14:modId xmlns:p14="http://schemas.microsoft.com/office/powerpoint/2010/main" val="1117625253"/>
              </p:ext>
            </p:extLst>
          </p:nvPr>
        </p:nvGraphicFramePr>
        <p:xfrm>
          <a:off x="389964" y="1386114"/>
          <a:ext cx="5706036" cy="4042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keywords on a computer screen&#10;&#10;Description automatically generated">
            <a:extLst>
              <a:ext uri="{FF2B5EF4-FFF2-40B4-BE49-F238E27FC236}">
                <a16:creationId xmlns:a16="http://schemas.microsoft.com/office/drawing/2014/main" id="{F4A1A7E8-3DD7-C170-6518-85B22314E560}"/>
              </a:ext>
            </a:extLst>
          </p:cNvPr>
          <p:cNvPicPr>
            <a:picLocks noChangeAspect="1"/>
          </p:cNvPicPr>
          <p:nvPr/>
        </p:nvPicPr>
        <p:blipFill rotWithShape="1">
          <a:blip r:embed="rId9"/>
          <a:srcRect t="3633"/>
          <a:stretch/>
        </p:blipFill>
        <p:spPr>
          <a:xfrm>
            <a:off x="7677576" y="3396936"/>
            <a:ext cx="4133254" cy="3244121"/>
          </a:xfrm>
          <a:prstGeom prst="rect">
            <a:avLst/>
          </a:prstGeom>
          <a:ln w="38100">
            <a:solidFill>
              <a:schemeClr val="tx2"/>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AA7F1206-2FFE-E83A-8EF8-107E75D6FCD7}"/>
              </a:ext>
            </a:extLst>
          </p:cNvPr>
          <p:cNvSpPr txBox="1"/>
          <p:nvPr/>
        </p:nvSpPr>
        <p:spPr>
          <a:xfrm>
            <a:off x="9923492" y="2941646"/>
            <a:ext cx="1878544" cy="307777"/>
          </a:xfrm>
          <a:prstGeom prst="rect">
            <a:avLst/>
          </a:prstGeom>
          <a:noFill/>
        </p:spPr>
        <p:txBody>
          <a:bodyPr wrap="square">
            <a:spAutoFit/>
          </a:bodyPr>
          <a:lstStyle/>
          <a:p>
            <a:pPr algn="ctr"/>
            <a:r>
              <a:rPr lang="en-GB" sz="1400" b="1">
                <a:solidFill>
                  <a:srgbClr val="2E2D62"/>
                </a:solidFill>
              </a:rPr>
              <a:t> </a:t>
            </a:r>
            <a:r>
              <a:rPr lang="en-GB" sz="1400" b="1">
                <a:solidFill>
                  <a:srgbClr val="2E2D62"/>
                </a:solidFill>
                <a:hlinkClick r:id="rId10">
                  <a:extLst>
                    <a:ext uri="{A12FA001-AC4F-418D-AE19-62706E023703}">
                      <ahyp:hlinkClr xmlns:ahyp="http://schemas.microsoft.com/office/drawing/2018/hyperlinkcolor" val="tx"/>
                    </a:ext>
                  </a:extLst>
                </a:hlinkClick>
              </a:rPr>
              <a:t>MSCA keywords</a:t>
            </a:r>
            <a:endParaRPr lang="en-GB" sz="1400" b="1">
              <a:solidFill>
                <a:srgbClr val="2E2D62"/>
              </a:solidFill>
            </a:endParaRPr>
          </a:p>
        </p:txBody>
      </p:sp>
      <p:sp>
        <p:nvSpPr>
          <p:cNvPr id="3" name="TextBox 2">
            <a:extLst>
              <a:ext uri="{FF2B5EF4-FFF2-40B4-BE49-F238E27FC236}">
                <a16:creationId xmlns:a16="http://schemas.microsoft.com/office/drawing/2014/main" id="{291A509F-7A96-AC9F-F0B6-50FB3F2C5FEB}"/>
              </a:ext>
            </a:extLst>
          </p:cNvPr>
          <p:cNvSpPr txBox="1"/>
          <p:nvPr/>
        </p:nvSpPr>
        <p:spPr>
          <a:xfrm>
            <a:off x="9686773" y="881574"/>
            <a:ext cx="1878544" cy="307777"/>
          </a:xfrm>
          <a:prstGeom prst="rect">
            <a:avLst/>
          </a:prstGeom>
          <a:noFill/>
        </p:spPr>
        <p:txBody>
          <a:bodyPr wrap="square">
            <a:spAutoFit/>
          </a:bodyPr>
          <a:lstStyle/>
          <a:p>
            <a:pPr algn="ctr"/>
            <a:r>
              <a:rPr lang="en-GB" sz="1400" b="1">
                <a:solidFill>
                  <a:srgbClr val="2E2D62"/>
                </a:solidFill>
              </a:rPr>
              <a:t> </a:t>
            </a:r>
            <a:r>
              <a:rPr lang="en-GB" sz="1400" b="1">
                <a:solidFill>
                  <a:srgbClr val="2E2D62"/>
                </a:solidFill>
                <a:hlinkClick r:id="rId11">
                  <a:extLst>
                    <a:ext uri="{A12FA001-AC4F-418D-AE19-62706E023703}">
                      <ahyp:hlinkClr xmlns:ahyp="http://schemas.microsoft.com/office/drawing/2018/hyperlinkcolor" val="tx"/>
                    </a:ext>
                  </a:extLst>
                </a:hlinkClick>
              </a:rPr>
              <a:t>MSCA descriptors</a:t>
            </a:r>
            <a:endParaRPr lang="en-GB" sz="1400" b="1">
              <a:solidFill>
                <a:srgbClr val="2E2D62"/>
              </a:solidFill>
            </a:endParaRPr>
          </a:p>
        </p:txBody>
      </p:sp>
    </p:spTree>
    <p:extLst>
      <p:ext uri="{BB962C8B-B14F-4D97-AF65-F5344CB8AC3E}">
        <p14:creationId xmlns:p14="http://schemas.microsoft.com/office/powerpoint/2010/main" val="21733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0C6ED7-1FC1-47B2-97C0-586F2AE6BB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29343" y="0"/>
            <a:ext cx="10287000" cy="6858000"/>
          </a:xfrm>
          <a:prstGeom prst="rect">
            <a:avLst/>
          </a:prstGeom>
        </p:spPr>
      </p:pic>
      <p:pic>
        <p:nvPicPr>
          <p:cNvPr id="3" name="Picture 2">
            <a:extLst>
              <a:ext uri="{FF2B5EF4-FFF2-40B4-BE49-F238E27FC236}">
                <a16:creationId xmlns:a16="http://schemas.microsoft.com/office/drawing/2014/main" id="{9F3CB3A3-72D4-9E4C-B792-D514AB6227E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459804" y="0"/>
            <a:ext cx="7166793" cy="6858000"/>
          </a:xfrm>
          <a:prstGeom prst="rect">
            <a:avLst/>
          </a:prstGeom>
        </p:spPr>
      </p:pic>
      <p:sp>
        <p:nvSpPr>
          <p:cNvPr id="4" name="TextBox 3">
            <a:extLst>
              <a:ext uri="{FF2B5EF4-FFF2-40B4-BE49-F238E27FC236}">
                <a16:creationId xmlns:a16="http://schemas.microsoft.com/office/drawing/2014/main" id="{B9E8D484-0141-A748-B687-4A1ECCA2EE66}"/>
              </a:ext>
            </a:extLst>
          </p:cNvPr>
          <p:cNvSpPr txBox="1"/>
          <p:nvPr/>
        </p:nvSpPr>
        <p:spPr>
          <a:xfrm>
            <a:off x="257507" y="172591"/>
            <a:ext cx="6356456" cy="646331"/>
          </a:xfrm>
          <a:prstGeom prst="rect">
            <a:avLst/>
          </a:prstGeom>
          <a:noFill/>
        </p:spPr>
        <p:txBody>
          <a:bodyPr wrap="square" rtlCol="0" anchor="t">
            <a:spAutoFit/>
          </a:bodyPr>
          <a:lstStyle/>
          <a:p>
            <a:r>
              <a:rPr lang="en-US" sz="3600" b="1" spc="-150">
                <a:solidFill>
                  <a:srgbClr val="2E2D62"/>
                </a:solidFill>
                <a:latin typeface="Arial" panose="020B0604020202020204" pitchFamily="34" charset="0"/>
                <a:cs typeface="Arial" panose="020B0604020202020204" pitchFamily="34" charset="0"/>
              </a:rPr>
              <a:t>About UKRO</a:t>
            </a:r>
          </a:p>
        </p:txBody>
      </p:sp>
      <p:sp>
        <p:nvSpPr>
          <p:cNvPr id="5" name="Rectangle 4">
            <a:extLst>
              <a:ext uri="{FF2B5EF4-FFF2-40B4-BE49-F238E27FC236}">
                <a16:creationId xmlns:a16="http://schemas.microsoft.com/office/drawing/2014/main" id="{503E2175-FE84-5441-9129-513E847DFD33}"/>
              </a:ext>
            </a:extLst>
          </p:cNvPr>
          <p:cNvSpPr/>
          <p:nvPr/>
        </p:nvSpPr>
        <p:spPr>
          <a:xfrm>
            <a:off x="257319" y="1422049"/>
            <a:ext cx="6841216" cy="4524828"/>
          </a:xfrm>
          <a:prstGeom prst="rect">
            <a:avLst/>
          </a:prstGeom>
        </p:spPr>
        <p:txBody>
          <a:bodyPr wrap="square" lIns="91440" tIns="45720" rIns="91440" bIns="45720" anchor="t">
            <a:spAutoFit/>
          </a:bodyPr>
          <a:lstStyle/>
          <a:p>
            <a:pPr>
              <a:lnSpc>
                <a:spcPct val="150000"/>
              </a:lnSpc>
            </a:pPr>
            <a:r>
              <a:rPr lang="en-GB" sz="2000" b="1" spc="-100">
                <a:solidFill>
                  <a:schemeClr val="accent2"/>
                </a:solidFill>
                <a:latin typeface="Arial"/>
                <a:cs typeface="Arial"/>
              </a:rPr>
              <a:t>Our Mission: Maximise UK participation in Horizon Europe</a:t>
            </a:r>
          </a:p>
          <a:p>
            <a:pPr marL="285750" indent="-285750">
              <a:lnSpc>
                <a:spcPct val="150000"/>
              </a:lnSpc>
              <a:buFont typeface="Arial" panose="020B0604020202020204" pitchFamily="34" charset="0"/>
              <a:buChar char="•"/>
            </a:pPr>
            <a:endParaRPr lang="en-GB" sz="1000">
              <a:solidFill>
                <a:schemeClr val="tx2"/>
              </a:solidFill>
              <a:latin typeface="Arial" panose="020B0604020202020204" pitchFamily="34" charset="0"/>
              <a:cs typeface="Arial" panose="020B0604020202020204" pitchFamily="34" charset="0"/>
            </a:endParaRPr>
          </a:p>
          <a:p>
            <a:pPr>
              <a:lnSpc>
                <a:spcPct val="150000"/>
              </a:lnSpc>
            </a:pPr>
            <a:r>
              <a:rPr lang="en-GB" b="1">
                <a:solidFill>
                  <a:srgbClr val="2E2D62"/>
                </a:solidFill>
                <a:latin typeface="Arial"/>
                <a:cs typeface="Arial"/>
                <a:hlinkClick r:id="rId5"/>
              </a:rPr>
              <a:t>UKRO Portal </a:t>
            </a:r>
            <a:endParaRPr lang="en-GB" b="1">
              <a:solidFill>
                <a:srgbClr val="2E2D62"/>
              </a:solidFill>
              <a:latin typeface="Arial"/>
              <a:cs typeface="Arial"/>
            </a:endParaRPr>
          </a:p>
          <a:p>
            <a:pPr marL="742950" lvl="1" indent="-285750">
              <a:lnSpc>
                <a:spcPct val="150000"/>
              </a:lnSpc>
              <a:buFont typeface="Arial" panose="020B0604020202020204" pitchFamily="34" charset="0"/>
              <a:buChar char="•"/>
            </a:pPr>
            <a:r>
              <a:rPr lang="en-GB" sz="1600">
                <a:solidFill>
                  <a:srgbClr val="2E2D62"/>
                </a:solidFill>
                <a:latin typeface="Arial"/>
                <a:cs typeface="Arial"/>
              </a:rPr>
              <a:t>dedicated news articles, events and factsheets to support participation</a:t>
            </a:r>
          </a:p>
          <a:p>
            <a:pPr marL="742950" lvl="1" indent="-285750">
              <a:lnSpc>
                <a:spcPct val="150000"/>
              </a:lnSpc>
              <a:buFont typeface="Arial" panose="020B0604020202020204" pitchFamily="34" charset="0"/>
              <a:buChar char="•"/>
            </a:pPr>
            <a:r>
              <a:rPr lang="en-GB" sz="1600">
                <a:solidFill>
                  <a:srgbClr val="2E2D62"/>
                </a:solidFill>
                <a:latin typeface="Arial"/>
                <a:cs typeface="Arial"/>
              </a:rPr>
              <a:t>alerts to upcoming opportunities and call updates </a:t>
            </a:r>
          </a:p>
          <a:p>
            <a:pPr>
              <a:lnSpc>
                <a:spcPct val="150000"/>
              </a:lnSpc>
            </a:pPr>
            <a:r>
              <a:rPr lang="en-GB" b="1">
                <a:solidFill>
                  <a:srgbClr val="2E2D62"/>
                </a:solidFill>
                <a:latin typeface="Arial"/>
                <a:cs typeface="Arial"/>
              </a:rPr>
              <a:t>UK National Contact Point for</a:t>
            </a:r>
          </a:p>
          <a:p>
            <a:pPr marL="742950" lvl="1" indent="-285750">
              <a:lnSpc>
                <a:spcPct val="150000"/>
              </a:lnSpc>
              <a:buFont typeface="Arial" panose="020B0604020202020204" pitchFamily="34" charset="0"/>
              <a:buChar char="•"/>
            </a:pPr>
            <a:r>
              <a:rPr lang="en-GB" sz="1600">
                <a:solidFill>
                  <a:srgbClr val="2E2D62"/>
                </a:solidFill>
                <a:latin typeface="Arial"/>
                <a:cs typeface="Arial"/>
                <a:hlinkClick r:id="rId6"/>
              </a:rPr>
              <a:t>European Research Council</a:t>
            </a:r>
            <a:endParaRPr lang="en-GB" sz="1600">
              <a:solidFill>
                <a:srgbClr val="2E2D62"/>
              </a:solidFill>
              <a:latin typeface="Arial"/>
              <a:cs typeface="Arial"/>
            </a:endParaRPr>
          </a:p>
          <a:p>
            <a:pPr marL="742950" lvl="1" indent="-285750">
              <a:lnSpc>
                <a:spcPct val="150000"/>
              </a:lnSpc>
              <a:buFont typeface="Arial" panose="020B0604020202020204" pitchFamily="34" charset="0"/>
              <a:buChar char="•"/>
            </a:pPr>
            <a:r>
              <a:rPr lang="en-GB" sz="1600">
                <a:solidFill>
                  <a:srgbClr val="2E2D62"/>
                </a:solidFill>
                <a:latin typeface="Arial"/>
                <a:cs typeface="Arial"/>
                <a:hlinkClick r:id="rId7"/>
              </a:rPr>
              <a:t>Marie Sklodowska-Curie Actions programmes</a:t>
            </a:r>
            <a:endParaRPr lang="en-GB" sz="1600">
              <a:solidFill>
                <a:srgbClr val="2E2D62"/>
              </a:solidFill>
              <a:latin typeface="Arial"/>
              <a:cs typeface="Arial"/>
              <a:hlinkClick r:id="rId7">
                <a:extLst>
                  <a:ext uri="{A12FA001-AC4F-418D-AE19-62706E023703}">
                    <ahyp:hlinkClr xmlns:ahyp="http://schemas.microsoft.com/office/drawing/2018/hyperlinkcolor" val="tx"/>
                  </a:ext>
                </a:extLst>
              </a:hlinkClick>
            </a:endParaRPr>
          </a:p>
          <a:p>
            <a:pPr marL="742950" lvl="1" indent="-285750">
              <a:lnSpc>
                <a:spcPct val="150000"/>
              </a:lnSpc>
              <a:buFont typeface="Arial" panose="020B0604020202020204" pitchFamily="34" charset="0"/>
              <a:buChar char="•"/>
            </a:pPr>
            <a:r>
              <a:rPr lang="en-GB" sz="1600">
                <a:solidFill>
                  <a:srgbClr val="2E2D62"/>
                </a:solidFill>
                <a:latin typeface="Arial"/>
                <a:cs typeface="Arial"/>
                <a:hlinkClick r:id="rId8"/>
              </a:rPr>
              <a:t>Widening Participation</a:t>
            </a:r>
            <a:endParaRPr lang="en-GB" sz="1600">
              <a:solidFill>
                <a:srgbClr val="2E2D62"/>
              </a:solidFill>
              <a:latin typeface="Arial"/>
              <a:cs typeface="Arial"/>
            </a:endParaRPr>
          </a:p>
          <a:p>
            <a:pPr marL="742950" lvl="1" indent="-285750">
              <a:lnSpc>
                <a:spcPct val="150000"/>
              </a:lnSpc>
              <a:buFont typeface="Arial" panose="020B0604020202020204" pitchFamily="34" charset="0"/>
              <a:buChar char="•"/>
            </a:pPr>
            <a:r>
              <a:rPr lang="en-GB" sz="1600">
                <a:solidFill>
                  <a:srgbClr val="2E2D62"/>
                </a:solidFill>
                <a:latin typeface="Arial"/>
                <a:cs typeface="Arial"/>
                <a:hlinkClick r:id="rId9"/>
              </a:rPr>
              <a:t>European Cooperation in Science and Technology (COST)</a:t>
            </a:r>
            <a:r>
              <a:rPr lang="en-GB" sz="1600">
                <a:solidFill>
                  <a:srgbClr val="2E2D62"/>
                </a:solidFill>
                <a:latin typeface="Arial"/>
                <a:cs typeface="Arial"/>
              </a:rPr>
              <a:t> </a:t>
            </a:r>
          </a:p>
          <a:p>
            <a:pPr marL="742950" lvl="1" indent="-285750">
              <a:lnSpc>
                <a:spcPct val="150000"/>
              </a:lnSpc>
              <a:buFont typeface="Arial" panose="020B0604020202020204" pitchFamily="34" charset="0"/>
              <a:buChar char="•"/>
            </a:pPr>
            <a:r>
              <a:rPr lang="en-GB" sz="1600">
                <a:solidFill>
                  <a:srgbClr val="2E2D62"/>
                </a:solidFill>
                <a:latin typeface="Arial"/>
                <a:cs typeface="Arial"/>
                <a:hlinkClick r:id="rId10"/>
              </a:rPr>
              <a:t>New European Bauhaus </a:t>
            </a:r>
            <a:endParaRPr lang="en-GB" sz="1600">
              <a:solidFill>
                <a:srgbClr val="2E2D62"/>
              </a:solidFill>
              <a:latin typeface="Arial"/>
              <a:cs typeface="Arial"/>
            </a:endParaRPr>
          </a:p>
        </p:txBody>
      </p:sp>
      <p:sp>
        <p:nvSpPr>
          <p:cNvPr id="7" name="TextBox 6">
            <a:extLst>
              <a:ext uri="{FF2B5EF4-FFF2-40B4-BE49-F238E27FC236}">
                <a16:creationId xmlns:a16="http://schemas.microsoft.com/office/drawing/2014/main" id="{AF2864E4-E155-4B6B-9CF1-AD8EDFDB4FA9}"/>
              </a:ext>
            </a:extLst>
          </p:cNvPr>
          <p:cNvSpPr txBox="1"/>
          <p:nvPr/>
        </p:nvSpPr>
        <p:spPr>
          <a:xfrm>
            <a:off x="257507" y="857886"/>
            <a:ext cx="7906578" cy="430887"/>
          </a:xfrm>
          <a:prstGeom prst="rect">
            <a:avLst/>
          </a:prstGeom>
          <a:noFill/>
        </p:spPr>
        <p:txBody>
          <a:bodyPr wrap="square">
            <a:spAutoFit/>
          </a:bodyPr>
          <a:lstStyle/>
          <a:p>
            <a:r>
              <a:rPr lang="en-GB" sz="2200" b="1" spc="-100">
                <a:solidFill>
                  <a:srgbClr val="2E2D62"/>
                </a:solidFill>
                <a:latin typeface="Arial"/>
                <a:cs typeface="Arial"/>
              </a:rPr>
              <a:t>We support UK based organisations involved in EU R&amp;I</a:t>
            </a:r>
          </a:p>
        </p:txBody>
      </p:sp>
      <p:sp>
        <p:nvSpPr>
          <p:cNvPr id="6" name="TextBox 5">
            <a:extLst>
              <a:ext uri="{FF2B5EF4-FFF2-40B4-BE49-F238E27FC236}">
                <a16:creationId xmlns:a16="http://schemas.microsoft.com/office/drawing/2014/main" id="{60CE83FC-C39C-2630-EDDA-8A035F6A2090}"/>
              </a:ext>
            </a:extLst>
          </p:cNvPr>
          <p:cNvSpPr txBox="1"/>
          <p:nvPr/>
        </p:nvSpPr>
        <p:spPr>
          <a:xfrm>
            <a:off x="257319" y="6090385"/>
            <a:ext cx="5071730" cy="369332"/>
          </a:xfrm>
          <a:prstGeom prst="rect">
            <a:avLst/>
          </a:prstGeom>
          <a:noFill/>
        </p:spPr>
        <p:txBody>
          <a:bodyPr wrap="square">
            <a:spAutoFit/>
          </a:bodyPr>
          <a:lstStyle/>
          <a:p>
            <a:r>
              <a:rPr lang="en-GB">
                <a:solidFill>
                  <a:srgbClr val="2E2D62"/>
                </a:solidFill>
                <a:latin typeface="Arial" panose="020B0604020202020204" pitchFamily="34" charset="0"/>
                <a:cs typeface="Arial" panose="020B0604020202020204" pitchFamily="34" charset="0"/>
              </a:rPr>
              <a:t>We are part of UKRI’s International team</a:t>
            </a:r>
            <a:endParaRPr lang="en-GB">
              <a:solidFill>
                <a:srgbClr val="2E2D62"/>
              </a:solidFill>
            </a:endParaRPr>
          </a:p>
        </p:txBody>
      </p:sp>
    </p:spTree>
    <p:extLst>
      <p:ext uri="{BB962C8B-B14F-4D97-AF65-F5344CB8AC3E}">
        <p14:creationId xmlns:p14="http://schemas.microsoft.com/office/powerpoint/2010/main" val="3541615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46354" y="262556"/>
            <a:ext cx="11132598" cy="821446"/>
          </a:xfrm>
        </p:spPr>
        <p:txBody>
          <a:bodyPr>
            <a:noAutofit/>
          </a:bodyPr>
          <a:lstStyle/>
          <a:p>
            <a:r>
              <a:rPr lang="en-GB" sz="3600" b="1">
                <a:solidFill>
                  <a:srgbClr val="2E2D62"/>
                </a:solidFill>
              </a:rPr>
              <a:t>Panel Selection </a:t>
            </a:r>
          </a:p>
        </p:txBody>
      </p:sp>
      <p:sp>
        <p:nvSpPr>
          <p:cNvPr id="6" name="TextBox 5">
            <a:extLst>
              <a:ext uri="{FF2B5EF4-FFF2-40B4-BE49-F238E27FC236}">
                <a16:creationId xmlns:a16="http://schemas.microsoft.com/office/drawing/2014/main" id="{A455C16C-E095-4652-A237-CCE82AB222F2}"/>
              </a:ext>
            </a:extLst>
          </p:cNvPr>
          <p:cNvSpPr txBox="1"/>
          <p:nvPr/>
        </p:nvSpPr>
        <p:spPr>
          <a:xfrm>
            <a:off x="439992" y="1084002"/>
            <a:ext cx="10496232" cy="4093428"/>
          </a:xfrm>
          <a:prstGeom prst="rect">
            <a:avLst/>
          </a:prstGeom>
          <a:noFill/>
        </p:spPr>
        <p:txBody>
          <a:bodyPr wrap="square" lIns="91440" tIns="45720" rIns="91440" bIns="45720" anchor="t">
            <a:spAutoFit/>
          </a:bodyPr>
          <a:lstStyle/>
          <a:p>
            <a:pPr marL="342900" indent="-342900">
              <a:lnSpc>
                <a:spcPct val="150000"/>
              </a:lnSpc>
              <a:buFont typeface="Arial"/>
              <a:buChar char="•"/>
            </a:pPr>
            <a:r>
              <a:rPr lang="en-GB" sz="2400">
                <a:solidFill>
                  <a:schemeClr val="accent1"/>
                </a:solidFill>
              </a:rPr>
              <a:t>Applicants choose one evaluation panel:</a:t>
            </a:r>
            <a:endParaRPr lang="en-US">
              <a:cs typeface="Arial" panose="020B0604020202020204"/>
            </a:endParaRPr>
          </a:p>
          <a:p>
            <a:pPr>
              <a:lnSpc>
                <a:spcPct val="150000"/>
              </a:lnSpc>
            </a:pPr>
            <a:br>
              <a:rPr lang="en-GB" sz="2400"/>
            </a:br>
            <a:r>
              <a:rPr lang="en-GB" sz="2400" b="1">
                <a:solidFill>
                  <a:schemeClr val="accent1"/>
                </a:solidFill>
              </a:rPr>
              <a:t>Multidisciplinary projects are still encouraged!</a:t>
            </a:r>
            <a:endParaRPr lang="en-GB" sz="2400" b="1">
              <a:solidFill>
                <a:schemeClr val="accent1"/>
              </a:solidFill>
              <a:cs typeface="Arial"/>
            </a:endParaRP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All DNs, inc. ID and JDs are ranked in the scientific panel of submission</a:t>
            </a:r>
            <a:endParaRPr lang="en-GB" sz="2400">
              <a:cs typeface="Arial"/>
            </a:endParaRPr>
          </a:p>
          <a:p>
            <a:pPr marL="285750" indent="-285750">
              <a:buFont typeface="Arial" panose="020B0604020202020204" pitchFamily="34" charset="0"/>
              <a:buChar char="•"/>
            </a:pPr>
            <a:endParaRPr lang="en-GB" sz="2400"/>
          </a:p>
          <a:p>
            <a:pPr marL="285750" indent="-285750">
              <a:lnSpc>
                <a:spcPct val="150000"/>
              </a:lnSpc>
              <a:buFont typeface="Arial" panose="020B0604020202020204" pitchFamily="34" charset="0"/>
              <a:buChar char="•"/>
            </a:pPr>
            <a:r>
              <a:rPr lang="en-GB" sz="2400"/>
              <a:t>No predefined budget allocation among the panels</a:t>
            </a:r>
            <a:endParaRPr lang="en-GB" sz="2400">
              <a:cs typeface="Arial"/>
            </a:endParaRPr>
          </a:p>
          <a:p>
            <a:pPr marL="742950" lvl="1" indent="-285750">
              <a:buFont typeface="Arial" panose="020B0604020202020204" pitchFamily="34" charset="0"/>
              <a:buChar char="•"/>
            </a:pPr>
            <a:r>
              <a:rPr lang="en-GB" sz="2000">
                <a:solidFill>
                  <a:schemeClr val="accent1"/>
                </a:solidFill>
              </a:rPr>
              <a:t>distributed based on no. of eligible proposals in each panel</a:t>
            </a:r>
            <a:endParaRPr lang="en-GB" sz="2000">
              <a:solidFill>
                <a:schemeClr val="accent1"/>
              </a:solidFill>
              <a:cs typeface="Arial"/>
            </a:endParaRPr>
          </a:p>
          <a:p>
            <a:endParaRPr lang="en-GB" sz="2400"/>
          </a:p>
        </p:txBody>
      </p:sp>
      <p:sp>
        <p:nvSpPr>
          <p:cNvPr id="7" name="TextBox 6">
            <a:extLst>
              <a:ext uri="{FF2B5EF4-FFF2-40B4-BE49-F238E27FC236}">
                <a16:creationId xmlns:a16="http://schemas.microsoft.com/office/drawing/2014/main" id="{CD42B64F-784E-3547-147F-9DFD9DF321BB}"/>
              </a:ext>
            </a:extLst>
          </p:cNvPr>
          <p:cNvSpPr txBox="1"/>
          <p:nvPr/>
        </p:nvSpPr>
        <p:spPr>
          <a:xfrm>
            <a:off x="439992" y="1694668"/>
            <a:ext cx="11312016" cy="646331"/>
          </a:xfrm>
          <a:prstGeom prst="rect">
            <a:avLst/>
          </a:prstGeom>
          <a:noFill/>
        </p:spPr>
        <p:txBody>
          <a:bodyPr wrap="square" lIns="91440" tIns="45720" rIns="91440" bIns="45720" anchor="t">
            <a:spAutoFit/>
          </a:bodyPr>
          <a:lstStyle/>
          <a:p>
            <a:r>
              <a:rPr lang="en-GB" sz="1600" b="1">
                <a:solidFill>
                  <a:schemeClr val="tx2"/>
                </a:solidFill>
              </a:rPr>
              <a:t>Chemistry (CHE), Social Sciences and Humanities (SOC), Economic Sciences (ECO), Information Science and Engineering (ENG), Environment and Geosciences (ENV), Life Sciences (LIF), Mathematics (MAT),  Physics (PHY</a:t>
            </a:r>
            <a:r>
              <a:rPr lang="en-GB" sz="2000" b="1">
                <a:solidFill>
                  <a:schemeClr val="tx2"/>
                </a:solidFill>
              </a:rPr>
              <a:t>)</a:t>
            </a:r>
            <a:endParaRPr lang="en-GB" sz="2000" b="1">
              <a:solidFill>
                <a:schemeClr val="tx2"/>
              </a:solidFill>
              <a:cs typeface="Arial"/>
            </a:endParaRPr>
          </a:p>
        </p:txBody>
      </p:sp>
    </p:spTree>
    <p:extLst>
      <p:ext uri="{BB962C8B-B14F-4D97-AF65-F5344CB8AC3E}">
        <p14:creationId xmlns:p14="http://schemas.microsoft.com/office/powerpoint/2010/main" val="707449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2797" y="71362"/>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Proposal Forms – Part A (Administrative Forms)</a:t>
            </a:r>
          </a:p>
        </p:txBody>
      </p:sp>
      <p:sp>
        <p:nvSpPr>
          <p:cNvPr id="4" name="TextBox 3">
            <a:extLst>
              <a:ext uri="{FF2B5EF4-FFF2-40B4-BE49-F238E27FC236}">
                <a16:creationId xmlns:a16="http://schemas.microsoft.com/office/drawing/2014/main" id="{21F34F1C-741E-4B68-8438-C2F4D2A3B971}"/>
              </a:ext>
            </a:extLst>
          </p:cNvPr>
          <p:cNvSpPr txBox="1"/>
          <p:nvPr/>
        </p:nvSpPr>
        <p:spPr>
          <a:xfrm>
            <a:off x="7223450" y="1767710"/>
            <a:ext cx="4325766" cy="1524007"/>
          </a:xfrm>
          <a:prstGeom prst="rect">
            <a:avLst/>
          </a:prstGeom>
          <a:noFill/>
          <a:ln w="38100">
            <a:solidFill>
              <a:schemeClr val="accent2"/>
            </a:solidFill>
          </a:ln>
        </p:spPr>
        <p:txBody>
          <a:bodyPr wrap="square">
            <a:spAutoFit/>
          </a:bodyPr>
          <a:lstStyle/>
          <a:p>
            <a:pPr marL="285750" indent="-285750">
              <a:lnSpc>
                <a:spcPct val="150000"/>
              </a:lnSpc>
              <a:buFont typeface="Wingdings" panose="05000000000000000000" pitchFamily="2" charset="2"/>
              <a:buChar char="v"/>
            </a:pPr>
            <a:r>
              <a:rPr lang="en-GB" sz="1600"/>
              <a:t>Many fields will be pre-populated using information from both PIC and EU Log-ins. </a:t>
            </a:r>
          </a:p>
          <a:p>
            <a:pPr marL="285750" indent="-285750">
              <a:lnSpc>
                <a:spcPct val="150000"/>
              </a:lnSpc>
              <a:buFont typeface="Wingdings" panose="05000000000000000000" pitchFamily="2" charset="2"/>
              <a:buChar char="v"/>
            </a:pPr>
            <a:r>
              <a:rPr lang="en-GB" sz="1600"/>
              <a:t>All other fields to be completed and saved in the online form.</a:t>
            </a:r>
          </a:p>
        </p:txBody>
      </p:sp>
      <p:grpSp>
        <p:nvGrpSpPr>
          <p:cNvPr id="10" name="Group 9">
            <a:extLst>
              <a:ext uri="{FF2B5EF4-FFF2-40B4-BE49-F238E27FC236}">
                <a16:creationId xmlns:a16="http://schemas.microsoft.com/office/drawing/2014/main" id="{BFB2068F-715F-4CB1-8314-0098330DD99E}"/>
              </a:ext>
            </a:extLst>
          </p:cNvPr>
          <p:cNvGrpSpPr/>
          <p:nvPr/>
        </p:nvGrpSpPr>
        <p:grpSpPr>
          <a:xfrm>
            <a:off x="5548800" y="1248943"/>
            <a:ext cx="3091756" cy="4097201"/>
            <a:chOff x="5690586" y="749254"/>
            <a:chExt cx="3091756" cy="4097201"/>
          </a:xfrm>
        </p:grpSpPr>
        <p:sp>
          <p:nvSpPr>
            <p:cNvPr id="5" name="Right Brace 4">
              <a:extLst>
                <a:ext uri="{FF2B5EF4-FFF2-40B4-BE49-F238E27FC236}">
                  <a16:creationId xmlns:a16="http://schemas.microsoft.com/office/drawing/2014/main" id="{19A3EAE2-71B2-40FD-9CE4-5CF59665D99D}"/>
                </a:ext>
              </a:extLst>
            </p:cNvPr>
            <p:cNvSpPr/>
            <p:nvPr/>
          </p:nvSpPr>
          <p:spPr>
            <a:xfrm>
              <a:off x="5690586" y="781576"/>
              <a:ext cx="186431" cy="3370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3D00F24A-A7D1-4DA4-8ED1-A39764A31766}"/>
                </a:ext>
              </a:extLst>
            </p:cNvPr>
            <p:cNvSpPr txBox="1"/>
            <p:nvPr/>
          </p:nvSpPr>
          <p:spPr>
            <a:xfrm>
              <a:off x="6007223" y="749254"/>
              <a:ext cx="1757917" cy="369332"/>
            </a:xfrm>
            <a:prstGeom prst="rect">
              <a:avLst/>
            </a:prstGeom>
            <a:noFill/>
          </p:spPr>
          <p:txBody>
            <a:bodyPr wrap="none" rtlCol="0">
              <a:spAutoFit/>
            </a:bodyPr>
            <a:lstStyle/>
            <a:p>
              <a:r>
                <a:rPr lang="en-GB"/>
                <a:t>Navigation Tool</a:t>
              </a:r>
            </a:p>
          </p:txBody>
        </p:sp>
        <p:sp>
          <p:nvSpPr>
            <p:cNvPr id="8" name="Right Brace 7">
              <a:extLst>
                <a:ext uri="{FF2B5EF4-FFF2-40B4-BE49-F238E27FC236}">
                  <a16:creationId xmlns:a16="http://schemas.microsoft.com/office/drawing/2014/main" id="{4EC22144-17F7-46DA-9058-189EC84EB025}"/>
                </a:ext>
              </a:extLst>
            </p:cNvPr>
            <p:cNvSpPr/>
            <p:nvPr/>
          </p:nvSpPr>
          <p:spPr>
            <a:xfrm>
              <a:off x="5690586" y="3772257"/>
              <a:ext cx="218983" cy="10741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82B3E360-FE85-49AD-97DD-0BCCCFB118BA}"/>
                </a:ext>
              </a:extLst>
            </p:cNvPr>
            <p:cNvSpPr txBox="1"/>
            <p:nvPr/>
          </p:nvSpPr>
          <p:spPr>
            <a:xfrm>
              <a:off x="6007223" y="4124690"/>
              <a:ext cx="2775119" cy="369332"/>
            </a:xfrm>
            <a:prstGeom prst="rect">
              <a:avLst/>
            </a:prstGeom>
            <a:noFill/>
          </p:spPr>
          <p:txBody>
            <a:bodyPr wrap="none" rtlCol="0">
              <a:spAutoFit/>
            </a:bodyPr>
            <a:lstStyle/>
            <a:p>
              <a:r>
                <a:rPr lang="en-GB"/>
                <a:t>Sections to be completed</a:t>
              </a:r>
            </a:p>
          </p:txBody>
        </p:sp>
      </p:grpSp>
      <p:sp>
        <p:nvSpPr>
          <p:cNvPr id="11" name="Left Brace 10">
            <a:extLst>
              <a:ext uri="{FF2B5EF4-FFF2-40B4-BE49-F238E27FC236}">
                <a16:creationId xmlns:a16="http://schemas.microsoft.com/office/drawing/2014/main" id="{DF5BCF47-37F9-466A-B6B6-1CD7D1A67D5F}"/>
              </a:ext>
            </a:extLst>
          </p:cNvPr>
          <p:cNvSpPr/>
          <p:nvPr/>
        </p:nvSpPr>
        <p:spPr>
          <a:xfrm>
            <a:off x="2132484" y="5294177"/>
            <a:ext cx="220313" cy="3817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14C372B4-2222-4D4D-952C-58C119D72873}"/>
              </a:ext>
            </a:extLst>
          </p:cNvPr>
          <p:cNvSpPr txBox="1"/>
          <p:nvPr/>
        </p:nvSpPr>
        <p:spPr>
          <a:xfrm>
            <a:off x="901451" y="5294177"/>
            <a:ext cx="1172116" cy="369332"/>
          </a:xfrm>
          <a:prstGeom prst="rect">
            <a:avLst/>
          </a:prstGeom>
          <a:noFill/>
        </p:spPr>
        <p:txBody>
          <a:bodyPr wrap="none" rtlCol="0">
            <a:spAutoFit/>
          </a:bodyPr>
          <a:lstStyle/>
          <a:p>
            <a:r>
              <a:rPr lang="en-GB"/>
              <a:t>Guidance</a:t>
            </a:r>
          </a:p>
        </p:txBody>
      </p:sp>
      <p:pic>
        <p:nvPicPr>
          <p:cNvPr id="13" name="Picture 12">
            <a:extLst>
              <a:ext uri="{FF2B5EF4-FFF2-40B4-BE49-F238E27FC236}">
                <a16:creationId xmlns:a16="http://schemas.microsoft.com/office/drawing/2014/main" id="{BCEEB767-AED7-4F0C-896A-C05D871658BA}"/>
              </a:ext>
            </a:extLst>
          </p:cNvPr>
          <p:cNvPicPr>
            <a:picLocks noChangeAspect="1"/>
          </p:cNvPicPr>
          <p:nvPr/>
        </p:nvPicPr>
        <p:blipFill>
          <a:blip r:embed="rId3"/>
          <a:stretch>
            <a:fillRect/>
          </a:stretch>
        </p:blipFill>
        <p:spPr>
          <a:xfrm>
            <a:off x="2400419" y="1181984"/>
            <a:ext cx="3135473" cy="4879060"/>
          </a:xfrm>
          <a:prstGeom prst="rect">
            <a:avLst/>
          </a:prstGeom>
        </p:spPr>
      </p:pic>
    </p:spTree>
    <p:extLst>
      <p:ext uri="{BB962C8B-B14F-4D97-AF65-F5344CB8AC3E}">
        <p14:creationId xmlns:p14="http://schemas.microsoft.com/office/powerpoint/2010/main" val="3158799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2797" y="71362"/>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Budget Table</a:t>
            </a:r>
          </a:p>
        </p:txBody>
      </p:sp>
      <p:sp>
        <p:nvSpPr>
          <p:cNvPr id="5" name="TextBox 4">
            <a:extLst>
              <a:ext uri="{FF2B5EF4-FFF2-40B4-BE49-F238E27FC236}">
                <a16:creationId xmlns:a16="http://schemas.microsoft.com/office/drawing/2014/main" id="{673659E3-7780-49FE-8316-E09CCF728887}"/>
              </a:ext>
            </a:extLst>
          </p:cNvPr>
          <p:cNvSpPr txBox="1"/>
          <p:nvPr/>
        </p:nvSpPr>
        <p:spPr>
          <a:xfrm>
            <a:off x="440184" y="3940592"/>
            <a:ext cx="11127153" cy="185288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a:solidFill>
                  <a:srgbClr val="2E2D62"/>
                </a:solidFill>
              </a:rPr>
              <a:t>funding based fully on unit costs, multiplied by requested person months </a:t>
            </a:r>
          </a:p>
          <a:p>
            <a:pPr marL="285750" indent="-285750">
              <a:lnSpc>
                <a:spcPct val="150000"/>
              </a:lnSpc>
              <a:buFont typeface="Arial" panose="020B0604020202020204" pitchFamily="34" charset="0"/>
              <a:buChar char="•"/>
            </a:pPr>
            <a:r>
              <a:rPr lang="en-GB" sz="1600">
                <a:solidFill>
                  <a:srgbClr val="2E2D62"/>
                </a:solidFill>
              </a:rPr>
              <a:t>automatically assumes 70% of DC will be eligible for the family allowance when calculating the budget</a:t>
            </a:r>
          </a:p>
          <a:p>
            <a:pPr marL="285750" indent="-285750">
              <a:lnSpc>
                <a:spcPct val="150000"/>
              </a:lnSpc>
              <a:buFont typeface="Arial" panose="020B0604020202020204" pitchFamily="34" charset="0"/>
              <a:buChar char="•"/>
            </a:pPr>
            <a:r>
              <a:rPr lang="en-GB" sz="1600">
                <a:solidFill>
                  <a:srgbClr val="2E2D62"/>
                </a:solidFill>
              </a:rPr>
              <a:t>enter the number of recruited researchers (DCs) and number of person months – </a:t>
            </a:r>
            <a:r>
              <a:rPr lang="en-GB" sz="1400" i="1">
                <a:solidFill>
                  <a:srgbClr val="2E2D62"/>
                </a:solidFill>
              </a:rPr>
              <a:t>taking into consideration split recruitment </a:t>
            </a:r>
          </a:p>
          <a:p>
            <a:pPr marL="285750" indent="-285750">
              <a:lnSpc>
                <a:spcPct val="150000"/>
              </a:lnSpc>
              <a:buFont typeface="Arial" panose="020B0604020202020204" pitchFamily="34" charset="0"/>
              <a:buChar char="•"/>
            </a:pPr>
            <a:r>
              <a:rPr lang="en-GB" sz="1600">
                <a:solidFill>
                  <a:srgbClr val="2E2D62"/>
                </a:solidFill>
              </a:rPr>
              <a:t>cannot make changes to budget line of Associated Partner  - </a:t>
            </a:r>
            <a:r>
              <a:rPr lang="en-GB" sz="1400" i="1">
                <a:solidFill>
                  <a:srgbClr val="2E2D62"/>
                </a:solidFill>
              </a:rPr>
              <a:t>if recruiting DC, the funding they will bring should be included in Part B </a:t>
            </a:r>
            <a:endParaRPr lang="en-GB" sz="1600" i="1">
              <a:solidFill>
                <a:srgbClr val="2E2D62"/>
              </a:solidFill>
            </a:endParaRPr>
          </a:p>
        </p:txBody>
      </p:sp>
      <p:pic>
        <p:nvPicPr>
          <p:cNvPr id="6" name="Picture 5">
            <a:extLst>
              <a:ext uri="{FF2B5EF4-FFF2-40B4-BE49-F238E27FC236}">
                <a16:creationId xmlns:a16="http://schemas.microsoft.com/office/drawing/2014/main" id="{5F11E9EA-D282-4840-9AF1-4E6B9FD12A82}"/>
              </a:ext>
            </a:extLst>
          </p:cNvPr>
          <p:cNvPicPr>
            <a:picLocks noChangeAspect="1"/>
          </p:cNvPicPr>
          <p:nvPr/>
        </p:nvPicPr>
        <p:blipFill>
          <a:blip r:embed="rId3"/>
          <a:stretch>
            <a:fillRect/>
          </a:stretch>
        </p:blipFill>
        <p:spPr>
          <a:xfrm>
            <a:off x="685005" y="879387"/>
            <a:ext cx="9900174" cy="2876539"/>
          </a:xfrm>
          <a:prstGeom prst="rect">
            <a:avLst/>
          </a:prstGeom>
        </p:spPr>
      </p:pic>
      <p:sp>
        <p:nvSpPr>
          <p:cNvPr id="3" name="TextBox 2">
            <a:extLst>
              <a:ext uri="{FF2B5EF4-FFF2-40B4-BE49-F238E27FC236}">
                <a16:creationId xmlns:a16="http://schemas.microsoft.com/office/drawing/2014/main" id="{5E3F0673-2D98-45E7-8AED-201A7A94338C}"/>
              </a:ext>
            </a:extLst>
          </p:cNvPr>
          <p:cNvSpPr txBox="1"/>
          <p:nvPr/>
        </p:nvSpPr>
        <p:spPr>
          <a:xfrm rot="20570776">
            <a:off x="2565636" y="1141920"/>
            <a:ext cx="3085895" cy="353943"/>
          </a:xfrm>
          <a:prstGeom prst="rect">
            <a:avLst/>
          </a:prstGeom>
          <a:noFill/>
          <a:ln w="38100">
            <a:noFill/>
          </a:ln>
        </p:spPr>
        <p:txBody>
          <a:bodyPr wrap="square" rtlCol="0">
            <a:spAutoFit/>
          </a:bodyPr>
          <a:lstStyle/>
          <a:p>
            <a:r>
              <a:rPr lang="en-GB" sz="1700" b="1">
                <a:solidFill>
                  <a:srgbClr val="2E2D62"/>
                </a:solidFill>
              </a:rPr>
              <a:t>Partner = Beneficiary </a:t>
            </a:r>
          </a:p>
        </p:txBody>
      </p:sp>
    </p:spTree>
    <p:extLst>
      <p:ext uri="{BB962C8B-B14F-4D97-AF65-F5344CB8AC3E}">
        <p14:creationId xmlns:p14="http://schemas.microsoft.com/office/powerpoint/2010/main" val="4292957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EE4137-66AF-4867-A080-90778BA01380}"/>
              </a:ext>
            </a:extLst>
          </p:cNvPr>
          <p:cNvSpPr>
            <a:spLocks noGrp="1"/>
          </p:cNvSpPr>
          <p:nvPr>
            <p:ph type="body" sz="quarter" idx="13"/>
          </p:nvPr>
        </p:nvSpPr>
        <p:spPr>
          <a:xfrm>
            <a:off x="326464" y="2018506"/>
            <a:ext cx="5769536" cy="3382393"/>
          </a:xfrm>
        </p:spPr>
        <p:txBody>
          <a:bodyPr>
            <a:normAutofit/>
          </a:bodyPr>
          <a:lstStyle/>
          <a:p>
            <a:pPr marL="285750" indent="-285750">
              <a:lnSpc>
                <a:spcPct val="100000"/>
              </a:lnSpc>
              <a:buFont typeface="Arial" panose="020B0604020202020204" pitchFamily="34" charset="0"/>
              <a:buChar char="•"/>
            </a:pPr>
            <a:r>
              <a:rPr lang="en-GB" sz="1800">
                <a:solidFill>
                  <a:srgbClr val="2E2D62"/>
                </a:solidFill>
              </a:rPr>
              <a:t>follow the Horizon Europe guidance document:</a:t>
            </a:r>
            <a:br>
              <a:rPr lang="en-GB" sz="1800">
                <a:solidFill>
                  <a:srgbClr val="2E2D62"/>
                </a:solidFill>
              </a:rPr>
            </a:br>
            <a:r>
              <a:rPr lang="en-GB" sz="1800">
                <a:solidFill>
                  <a:srgbClr val="2E2D62"/>
                </a:solidFill>
              </a:rPr>
              <a:t>‘</a:t>
            </a:r>
            <a:r>
              <a:rPr lang="en-GB" sz="1800">
                <a:solidFill>
                  <a:srgbClr val="2E2D62"/>
                </a:solidFill>
                <a:hlinkClick r:id="rId2">
                  <a:extLst>
                    <a:ext uri="{A12FA001-AC4F-418D-AE19-62706E023703}">
                      <ahyp:hlinkClr xmlns:ahyp="http://schemas.microsoft.com/office/drawing/2018/hyperlinkcolor" val="tx"/>
                    </a:ext>
                  </a:extLst>
                </a:hlinkClick>
              </a:rPr>
              <a:t>How to complete your ethics self-assessment</a:t>
            </a:r>
            <a:r>
              <a:rPr lang="en-GB" sz="1800">
                <a:solidFill>
                  <a:srgbClr val="2E2D62"/>
                </a:solidFill>
              </a:rPr>
              <a:t>’</a:t>
            </a:r>
          </a:p>
          <a:p>
            <a:pPr marL="285750" indent="-285750">
              <a:lnSpc>
                <a:spcPct val="100000"/>
              </a:lnSpc>
              <a:buFont typeface="Arial" panose="020B0604020202020204" pitchFamily="34" charset="0"/>
              <a:buChar char="•"/>
            </a:pPr>
            <a:r>
              <a:rPr lang="en-GB" sz="1800">
                <a:solidFill>
                  <a:srgbClr val="2E2D62"/>
                </a:solidFill>
              </a:rPr>
              <a:t>this will not affect eligibility!</a:t>
            </a:r>
          </a:p>
          <a:p>
            <a:pPr marL="285750" indent="-285750">
              <a:lnSpc>
                <a:spcPct val="100000"/>
              </a:lnSpc>
              <a:buFont typeface="Arial" panose="020B0604020202020204" pitchFamily="34" charset="0"/>
              <a:buChar char="•"/>
            </a:pPr>
            <a:r>
              <a:rPr lang="en-GB" sz="1800">
                <a:solidFill>
                  <a:srgbClr val="2E2D62"/>
                </a:solidFill>
              </a:rPr>
              <a:t>answering ‘yes’ on certain questions may require a </a:t>
            </a:r>
            <a:br>
              <a:rPr lang="en-GB" sz="1800">
                <a:solidFill>
                  <a:srgbClr val="2E2D62"/>
                </a:solidFill>
              </a:rPr>
            </a:br>
            <a:r>
              <a:rPr lang="en-GB" sz="1800">
                <a:solidFill>
                  <a:srgbClr val="2E2D62"/>
                </a:solidFill>
              </a:rPr>
              <a:t>brief text response from the applicant.</a:t>
            </a:r>
          </a:p>
          <a:p>
            <a:pPr marL="285750" indent="-285750">
              <a:lnSpc>
                <a:spcPct val="100000"/>
              </a:lnSpc>
              <a:buFont typeface="Arial" panose="020B0604020202020204" pitchFamily="34" charset="0"/>
              <a:buChar char="•"/>
            </a:pPr>
            <a:r>
              <a:rPr lang="en-GB" sz="1800">
                <a:solidFill>
                  <a:srgbClr val="2E2D62"/>
                </a:solidFill>
              </a:rPr>
              <a:t>applicants may be requested to upload documents related to specific questions.</a:t>
            </a:r>
          </a:p>
          <a:p>
            <a:pPr marL="285750" indent="-285750">
              <a:lnSpc>
                <a:spcPct val="100000"/>
              </a:lnSpc>
              <a:buFont typeface="Arial" panose="020B0604020202020204" pitchFamily="34" charset="0"/>
              <a:buChar char="•"/>
            </a:pPr>
            <a:r>
              <a:rPr lang="en-GB" sz="1800">
                <a:solidFill>
                  <a:srgbClr val="2E2D62"/>
                </a:solidFill>
              </a:rPr>
              <a:t>page references to relevant sections of proposal for each issue if you answer ‘Yes’ (part B1 and B2)</a:t>
            </a:r>
          </a:p>
          <a:p>
            <a:pPr marL="285750" indent="-285750">
              <a:buFont typeface="Arial" panose="020B0604020202020204" pitchFamily="34" charset="0"/>
              <a:buChar char="•"/>
            </a:pPr>
            <a:endParaRPr lang="en-GB">
              <a:solidFill>
                <a:srgbClr val="2E2D62"/>
              </a:solidFill>
            </a:endParaRPr>
          </a:p>
        </p:txBody>
      </p:sp>
      <p:sp>
        <p:nvSpPr>
          <p:cNvPr id="4" name="Text Placeholder 3">
            <a:extLst>
              <a:ext uri="{FF2B5EF4-FFF2-40B4-BE49-F238E27FC236}">
                <a16:creationId xmlns:a16="http://schemas.microsoft.com/office/drawing/2014/main" id="{274AAC7C-156A-4E1D-AF92-186C06D83565}"/>
              </a:ext>
            </a:extLst>
          </p:cNvPr>
          <p:cNvSpPr>
            <a:spLocks noGrp="1"/>
          </p:cNvSpPr>
          <p:nvPr>
            <p:ph type="body" sz="quarter" idx="11"/>
          </p:nvPr>
        </p:nvSpPr>
        <p:spPr>
          <a:xfrm>
            <a:off x="153403" y="207132"/>
            <a:ext cx="9099085" cy="707886"/>
          </a:xfrm>
        </p:spPr>
        <p:txBody>
          <a:bodyPr>
            <a:noAutofit/>
          </a:bodyPr>
          <a:lstStyle/>
          <a:p>
            <a:r>
              <a:rPr lang="en-GB" sz="3600">
                <a:solidFill>
                  <a:srgbClr val="2E2D62"/>
                </a:solidFill>
              </a:rPr>
              <a:t>Ethics &amp; Security questions</a:t>
            </a:r>
          </a:p>
        </p:txBody>
      </p:sp>
      <p:sp>
        <p:nvSpPr>
          <p:cNvPr id="7" name="TextBox 6">
            <a:extLst>
              <a:ext uri="{FF2B5EF4-FFF2-40B4-BE49-F238E27FC236}">
                <a16:creationId xmlns:a16="http://schemas.microsoft.com/office/drawing/2014/main" id="{A00D930D-C6D0-4195-99EF-F211B005F04D}"/>
              </a:ext>
            </a:extLst>
          </p:cNvPr>
          <p:cNvSpPr txBox="1"/>
          <p:nvPr/>
        </p:nvSpPr>
        <p:spPr>
          <a:xfrm>
            <a:off x="326464" y="915018"/>
            <a:ext cx="11101451" cy="400110"/>
          </a:xfrm>
          <a:prstGeom prst="rect">
            <a:avLst/>
          </a:prstGeom>
          <a:noFill/>
        </p:spPr>
        <p:txBody>
          <a:bodyPr wrap="square">
            <a:spAutoFit/>
          </a:bodyPr>
          <a:lstStyle/>
          <a:p>
            <a:r>
              <a:rPr lang="en-GB" sz="2000" b="1">
                <a:solidFill>
                  <a:schemeClr val="accent2"/>
                </a:solidFill>
              </a:rPr>
              <a:t>UK applicants should answer ‘yes’ on questions about non-European activity </a:t>
            </a:r>
          </a:p>
        </p:txBody>
      </p:sp>
      <p:pic>
        <p:nvPicPr>
          <p:cNvPr id="8" name="Picture 7">
            <a:extLst>
              <a:ext uri="{FF2B5EF4-FFF2-40B4-BE49-F238E27FC236}">
                <a16:creationId xmlns:a16="http://schemas.microsoft.com/office/drawing/2014/main" id="{7A395311-A291-4CD2-BE6E-F65342356E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0837" y="1596157"/>
            <a:ext cx="5230821" cy="4346825"/>
          </a:xfrm>
          <a:prstGeom prst="rect">
            <a:avLst/>
          </a:prstGeom>
          <a:ln w="57150">
            <a:noFill/>
          </a:ln>
        </p:spPr>
      </p:pic>
    </p:spTree>
    <p:extLst>
      <p:ext uri="{BB962C8B-B14F-4D97-AF65-F5344CB8AC3E}">
        <p14:creationId xmlns:p14="http://schemas.microsoft.com/office/powerpoint/2010/main" val="2593642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ED72655-C9C5-4734-82F8-5DD7127A895B}"/>
              </a:ext>
            </a:extLst>
          </p:cNvPr>
          <p:cNvSpPr txBox="1">
            <a:spLocks/>
          </p:cNvSpPr>
          <p:nvPr/>
        </p:nvSpPr>
        <p:spPr>
          <a:xfrm>
            <a:off x="324462" y="146189"/>
            <a:ext cx="10506456" cy="6228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pPr>
              <a:spcAft>
                <a:spcPts val="600"/>
              </a:spcAft>
            </a:pPr>
            <a:r>
              <a:rPr lang="en-US" kern="1200">
                <a:solidFill>
                  <a:srgbClr val="2E2D62"/>
                </a:solidFill>
                <a:latin typeface="+mj-lt"/>
                <a:ea typeface="+mj-ea"/>
                <a:cs typeface="+mj-cs"/>
              </a:rPr>
              <a:t>Part B</a:t>
            </a:r>
          </a:p>
        </p:txBody>
      </p:sp>
      <p:sp>
        <p:nvSpPr>
          <p:cNvPr id="26"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86E466E7-A0C0-4C69-B1FB-F821581CDC70}"/>
              </a:ext>
            </a:extLst>
          </p:cNvPr>
          <p:cNvSpPr txBox="1"/>
          <p:nvPr/>
        </p:nvSpPr>
        <p:spPr>
          <a:xfrm>
            <a:off x="758376" y="1836225"/>
            <a:ext cx="4698759" cy="4222759"/>
          </a:xfrm>
          <a:prstGeom prst="rect">
            <a:avLst/>
          </a:prstGeom>
          <a:noFill/>
        </p:spPr>
        <p:txBody>
          <a:bodyPr wrap="square">
            <a:spAutoFit/>
          </a:bodyPr>
          <a:lstStyle/>
          <a:p>
            <a:pPr marL="285750" indent="-285750" defTabSz="694944">
              <a:lnSpc>
                <a:spcPct val="150000"/>
              </a:lnSpc>
              <a:spcAft>
                <a:spcPts val="600"/>
              </a:spcAft>
              <a:buFont typeface="Wingdings" panose="05000000000000000000" pitchFamily="2" charset="2"/>
              <a:buChar char="v"/>
            </a:pPr>
            <a:r>
              <a:rPr lang="en-GB" sz="1400" kern="1200">
                <a:solidFill>
                  <a:srgbClr val="A81901"/>
                </a:solidFill>
                <a:latin typeface="+mn-lt"/>
                <a:ea typeface="+mn-ea"/>
                <a:cs typeface="+mn-cs"/>
              </a:rPr>
              <a:t>Complete ALL mandatory tables</a:t>
            </a:r>
          </a:p>
          <a:p>
            <a:pPr marL="285750" indent="-285750" defTabSz="694944">
              <a:lnSpc>
                <a:spcPct val="150000"/>
              </a:lnSpc>
              <a:spcAft>
                <a:spcPts val="600"/>
              </a:spcAft>
              <a:buFont typeface="Wingdings" panose="05000000000000000000" pitchFamily="2" charset="2"/>
              <a:buChar char="v"/>
            </a:pPr>
            <a:r>
              <a:rPr lang="en-GB" sz="1400" kern="1200">
                <a:solidFill>
                  <a:srgbClr val="A81901"/>
                </a:solidFill>
                <a:latin typeface="+mn-lt"/>
                <a:ea typeface="+mn-ea"/>
                <a:cs typeface="+mn-cs"/>
              </a:rPr>
              <a:t>Use required sub-headings</a:t>
            </a:r>
          </a:p>
          <a:p>
            <a:pPr marL="633222" lvl="1"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Can also include additional subheading</a:t>
            </a:r>
          </a:p>
          <a:p>
            <a:pPr marL="285750"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Action should be divided in Work Packages (WPs)</a:t>
            </a:r>
          </a:p>
          <a:p>
            <a:pPr marL="633222" lvl="1"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Should </a:t>
            </a:r>
            <a:r>
              <a:rPr lang="en-GB" sz="1400" kern="1200">
                <a:solidFill>
                  <a:srgbClr val="A81901"/>
                </a:solidFill>
                <a:latin typeface="+mn-lt"/>
                <a:ea typeface="+mn-ea"/>
                <a:cs typeface="+mn-cs"/>
              </a:rPr>
              <a:t>reflect the research objectives</a:t>
            </a:r>
          </a:p>
          <a:p>
            <a:pPr marL="285750"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Deliverables should be divided into:</a:t>
            </a:r>
          </a:p>
          <a:p>
            <a:pPr marL="633222" lvl="1"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Scientific deliverables and management, training, recruitment and dissemination deliverables</a:t>
            </a:r>
          </a:p>
          <a:p>
            <a:pPr marL="285750"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Milestones </a:t>
            </a:r>
          </a:p>
          <a:p>
            <a:pPr marL="633222" lvl="1" indent="-285750" defTabSz="694944">
              <a:lnSpc>
                <a:spcPct val="150000"/>
              </a:lnSpc>
              <a:spcAft>
                <a:spcPts val="600"/>
              </a:spcAft>
              <a:buFont typeface="Wingdings" panose="05000000000000000000" pitchFamily="2" charset="2"/>
              <a:buChar char="v"/>
            </a:pPr>
            <a:r>
              <a:rPr lang="en-GB" sz="1400" kern="1200">
                <a:solidFill>
                  <a:srgbClr val="555555"/>
                </a:solidFill>
                <a:latin typeface="+mn-lt"/>
                <a:ea typeface="+mn-ea"/>
                <a:cs typeface="+mn-cs"/>
              </a:rPr>
              <a:t>Control points in the action that help to chart progress and </a:t>
            </a:r>
            <a:r>
              <a:rPr lang="en-GB" sz="1400" kern="1200">
                <a:solidFill>
                  <a:srgbClr val="C00000"/>
                </a:solidFill>
                <a:latin typeface="+mn-lt"/>
                <a:ea typeface="+mn-ea"/>
                <a:cs typeface="+mn-cs"/>
              </a:rPr>
              <a:t>MAY</a:t>
            </a:r>
            <a:r>
              <a:rPr lang="en-GB" sz="1400" kern="1200">
                <a:solidFill>
                  <a:srgbClr val="555555"/>
                </a:solidFill>
                <a:latin typeface="+mn-lt"/>
                <a:ea typeface="+mn-ea"/>
                <a:cs typeface="+mn-cs"/>
              </a:rPr>
              <a:t> be linked to deliverables</a:t>
            </a:r>
            <a:endParaRPr lang="en-GB"/>
          </a:p>
        </p:txBody>
      </p:sp>
      <p:graphicFrame>
        <p:nvGraphicFramePr>
          <p:cNvPr id="3" name="Diagram 2">
            <a:extLst>
              <a:ext uri="{FF2B5EF4-FFF2-40B4-BE49-F238E27FC236}">
                <a16:creationId xmlns:a16="http://schemas.microsoft.com/office/drawing/2014/main" id="{BDA0F9CE-1FF4-4C48-9003-1C24DBE553F2}"/>
              </a:ext>
            </a:extLst>
          </p:cNvPr>
          <p:cNvGraphicFramePr/>
          <p:nvPr>
            <p:extLst>
              <p:ext uri="{D42A27DB-BD31-4B8C-83A1-F6EECF244321}">
                <p14:modId xmlns:p14="http://schemas.microsoft.com/office/powerpoint/2010/main" val="1925352565"/>
              </p:ext>
            </p:extLst>
          </p:nvPr>
        </p:nvGraphicFramePr>
        <p:xfrm>
          <a:off x="5908703" y="1666278"/>
          <a:ext cx="5408842" cy="4170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BF82B00-3CD2-4C08-89B5-73972639C34B}"/>
              </a:ext>
            </a:extLst>
          </p:cNvPr>
          <p:cNvSpPr txBox="1"/>
          <p:nvPr/>
        </p:nvSpPr>
        <p:spPr>
          <a:xfrm>
            <a:off x="5908703" y="886532"/>
            <a:ext cx="4698759" cy="466538"/>
          </a:xfrm>
          <a:prstGeom prst="rect">
            <a:avLst/>
          </a:prstGeom>
          <a:noFill/>
        </p:spPr>
        <p:txBody>
          <a:bodyPr wrap="square">
            <a:spAutoFit/>
          </a:bodyPr>
          <a:lstStyle/>
          <a:p>
            <a:pPr marL="217170" indent="-217170" algn="ctr" defTabSz="694944">
              <a:spcAft>
                <a:spcPts val="600"/>
              </a:spcAft>
              <a:buFont typeface="Wingdings" panose="05000000000000000000" pitchFamily="2" charset="2"/>
              <a:buChar char="v"/>
            </a:pPr>
            <a:r>
              <a:rPr lang="en-GB" sz="1216" kern="1200">
                <a:solidFill>
                  <a:srgbClr val="AA1300"/>
                </a:solidFill>
                <a:latin typeface="+mn-lt"/>
                <a:ea typeface="+mn-ea"/>
                <a:cs typeface="+mn-cs"/>
              </a:rPr>
              <a:t>Applicants will not be able to submit their proposals unless both documents 1 and 2 are provided </a:t>
            </a:r>
            <a:endParaRPr lang="en-GB" sz="1600">
              <a:solidFill>
                <a:srgbClr val="BF3326"/>
              </a:solidFill>
            </a:endParaRPr>
          </a:p>
        </p:txBody>
      </p:sp>
    </p:spTree>
    <p:extLst>
      <p:ext uri="{BB962C8B-B14F-4D97-AF65-F5344CB8AC3E}">
        <p14:creationId xmlns:p14="http://schemas.microsoft.com/office/powerpoint/2010/main" val="1846370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16157" y="213756"/>
            <a:ext cx="3451281" cy="70640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pPr>
              <a:lnSpc>
                <a:spcPct val="150000"/>
              </a:lnSpc>
            </a:pPr>
            <a:r>
              <a:rPr lang="en-GB">
                <a:solidFill>
                  <a:srgbClr val="2E2D62"/>
                </a:solidFill>
              </a:rPr>
              <a:t>Formatting </a:t>
            </a:r>
          </a:p>
        </p:txBody>
      </p:sp>
      <p:graphicFrame>
        <p:nvGraphicFramePr>
          <p:cNvPr id="3" name="Diagram 2">
            <a:extLst>
              <a:ext uri="{FF2B5EF4-FFF2-40B4-BE49-F238E27FC236}">
                <a16:creationId xmlns:a16="http://schemas.microsoft.com/office/drawing/2014/main" id="{D9F124F9-3E47-465F-9C43-54ACBD9E8EEF}"/>
              </a:ext>
            </a:extLst>
          </p:cNvPr>
          <p:cNvGraphicFramePr/>
          <p:nvPr>
            <p:extLst>
              <p:ext uri="{D42A27DB-BD31-4B8C-83A1-F6EECF244321}">
                <p14:modId xmlns:p14="http://schemas.microsoft.com/office/powerpoint/2010/main" val="339782311"/>
              </p:ext>
            </p:extLst>
          </p:nvPr>
        </p:nvGraphicFramePr>
        <p:xfrm>
          <a:off x="466764" y="1273156"/>
          <a:ext cx="11258472" cy="4664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EB41804E-AFEE-3DD0-F5E3-B2135E3B07A0}"/>
              </a:ext>
            </a:extLst>
          </p:cNvPr>
          <p:cNvSpPr txBox="1"/>
          <p:nvPr/>
        </p:nvSpPr>
        <p:spPr>
          <a:xfrm>
            <a:off x="764275" y="4753847"/>
            <a:ext cx="8052179" cy="830997"/>
          </a:xfrm>
          <a:prstGeom prst="rect">
            <a:avLst/>
          </a:prstGeom>
          <a:noFill/>
        </p:spPr>
        <p:txBody>
          <a:bodyPr wrap="square">
            <a:spAutoFit/>
          </a:bodyPr>
          <a:lstStyle/>
          <a:p>
            <a:pPr algn="ctr"/>
            <a:r>
              <a:rPr lang="en-GB" sz="2400" b="1">
                <a:solidFill>
                  <a:schemeClr val="accent2"/>
                </a:solidFill>
              </a:rPr>
              <a:t>Don’t give the evaluators any reason to reject your proposal! </a:t>
            </a:r>
            <a:endParaRPr lang="en-GB" sz="2400" b="1"/>
          </a:p>
        </p:txBody>
      </p:sp>
    </p:spTree>
    <p:extLst>
      <p:ext uri="{BB962C8B-B14F-4D97-AF65-F5344CB8AC3E}">
        <p14:creationId xmlns:p14="http://schemas.microsoft.com/office/powerpoint/2010/main" val="2232384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E0CC6-D66B-4A31-A5D3-BC0A76828AE0}"/>
              </a:ext>
            </a:extLst>
          </p:cNvPr>
          <p:cNvSpPr txBox="1">
            <a:spLocks/>
          </p:cNvSpPr>
          <p:nvPr/>
        </p:nvSpPr>
        <p:spPr>
          <a:xfrm>
            <a:off x="394440" y="277794"/>
            <a:ext cx="7937902"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Resubmission Restriction</a:t>
            </a:r>
            <a:endParaRPr lang="en-US">
              <a:solidFill>
                <a:srgbClr val="2E2D62"/>
              </a:solidFill>
            </a:endParaRPr>
          </a:p>
        </p:txBody>
      </p:sp>
      <p:sp>
        <p:nvSpPr>
          <p:cNvPr id="8" name="TextBox 7">
            <a:extLst>
              <a:ext uri="{FF2B5EF4-FFF2-40B4-BE49-F238E27FC236}">
                <a16:creationId xmlns:a16="http://schemas.microsoft.com/office/drawing/2014/main" id="{B573415F-8BCC-4025-9EBB-ABEC7FDD16D6}"/>
              </a:ext>
            </a:extLst>
          </p:cNvPr>
          <p:cNvSpPr txBox="1"/>
          <p:nvPr/>
        </p:nvSpPr>
        <p:spPr>
          <a:xfrm>
            <a:off x="531995" y="1271719"/>
            <a:ext cx="10697704" cy="36933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b="1">
                <a:solidFill>
                  <a:srgbClr val="C00000"/>
                </a:solidFill>
              </a:rPr>
              <a:t>applicants who scored below 80% in the DN 2024 call are not eligible to resubmit a “similar” proposal in the DN 2025 call</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b="1">
                <a:solidFill>
                  <a:schemeClr val="accent2"/>
                </a:solidFill>
              </a:rPr>
              <a:t>“similar’ proposal is defined as one that </a:t>
            </a:r>
            <a:r>
              <a:rPr lang="en-GB" b="1">
                <a:solidFill>
                  <a:srgbClr val="C00000"/>
                </a:solidFill>
              </a:rPr>
              <a:t>differs from the current one in minor ways, and in which some of the present consortium members are involved </a:t>
            </a:r>
            <a:endParaRPr lang="en-GB" b="1">
              <a:solidFill>
                <a:srgbClr val="C00000"/>
              </a:solidFill>
              <a:cs typeface="Aria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solidFill>
                  <a:srgbClr val="2E2D62"/>
                </a:solidFill>
              </a:rPr>
              <a:t>REA system will flag similarities with previous proposals - applicants may be contacted with request for details on difference of applications </a:t>
            </a:r>
            <a:endParaRPr lang="en-GB">
              <a:solidFill>
                <a:srgbClr val="2E2D62"/>
              </a:solidFill>
              <a:cs typeface="Arial"/>
            </a:endParaRPr>
          </a:p>
          <a:p>
            <a:pPr marL="285750" indent="-285750">
              <a:buFont typeface="Arial" panose="020B0604020202020204" pitchFamily="34" charset="0"/>
              <a:buChar char="•"/>
            </a:pPr>
            <a:endParaRPr lang="en-GB">
              <a:solidFill>
                <a:srgbClr val="2E2D62"/>
              </a:solidFill>
            </a:endParaRPr>
          </a:p>
          <a:p>
            <a:pPr marL="285750" indent="-285750">
              <a:buFont typeface="Arial" panose="020B0604020202020204" pitchFamily="34" charset="0"/>
              <a:buChar char="•"/>
            </a:pPr>
            <a:r>
              <a:rPr lang="en-GB">
                <a:solidFill>
                  <a:srgbClr val="2E2D62"/>
                </a:solidFill>
              </a:rPr>
              <a:t>proposals may be double-checked by external experts for most critical cases</a:t>
            </a:r>
            <a:endParaRPr lang="en-GB">
              <a:solidFill>
                <a:srgbClr val="2E2D62"/>
              </a:solidFill>
              <a:cs typeface="Arial"/>
            </a:endParaRPr>
          </a:p>
          <a:p>
            <a:endParaRPr lang="en-GB">
              <a:solidFill>
                <a:srgbClr val="2E2D62"/>
              </a:solidFill>
            </a:endParaRPr>
          </a:p>
          <a:p>
            <a:pPr marL="285750" indent="-285750">
              <a:buFont typeface="Arial" panose="020B0604020202020204" pitchFamily="34" charset="0"/>
              <a:buChar char="•"/>
            </a:pPr>
            <a:r>
              <a:rPr lang="en-GB">
                <a:solidFill>
                  <a:srgbClr val="2E2D62"/>
                </a:solidFill>
              </a:rPr>
              <a:t>final eligibility decision by REA Admissibility and Eligibility Committee (appointed for the call evaluation)</a:t>
            </a:r>
            <a:endParaRPr lang="en-GB">
              <a:solidFill>
                <a:srgbClr val="2E2D62"/>
              </a:solidFill>
              <a:cs typeface="Arial"/>
            </a:endParaRPr>
          </a:p>
        </p:txBody>
      </p:sp>
      <p:sp>
        <p:nvSpPr>
          <p:cNvPr id="5" name="TextBox 4">
            <a:extLst>
              <a:ext uri="{FF2B5EF4-FFF2-40B4-BE49-F238E27FC236}">
                <a16:creationId xmlns:a16="http://schemas.microsoft.com/office/drawing/2014/main" id="{137CF43D-3D3B-47BA-B250-7633B35AD183}"/>
              </a:ext>
            </a:extLst>
          </p:cNvPr>
          <p:cNvSpPr txBox="1"/>
          <p:nvPr/>
        </p:nvSpPr>
        <p:spPr>
          <a:xfrm>
            <a:off x="5835262" y="5961786"/>
            <a:ext cx="5404469" cy="369332"/>
          </a:xfrm>
          <a:prstGeom prst="rect">
            <a:avLst/>
          </a:prstGeom>
          <a:noFill/>
          <a:ln>
            <a:solidFill>
              <a:schemeClr val="accent5">
                <a:lumMod val="50000"/>
              </a:schemeClr>
            </a:solidFill>
          </a:ln>
        </p:spPr>
        <p:txBody>
          <a:bodyPr wrap="square" lIns="91440" tIns="45720" rIns="91440" bIns="45720" anchor="t">
            <a:spAutoFit/>
          </a:bodyPr>
          <a:lstStyle/>
          <a:p>
            <a:r>
              <a:rPr lang="en-GB">
                <a:solidFill>
                  <a:schemeClr val="accent5">
                    <a:lumMod val="49000"/>
                  </a:schemeClr>
                </a:solidFill>
                <a:hlinkClick r:id="rId2">
                  <a:extLst>
                    <a:ext uri="{A12FA001-AC4F-418D-AE19-62706E023703}">
                      <ahyp:hlinkClr xmlns:ahyp="http://schemas.microsoft.com/office/drawing/2018/hyperlinkcolor" val="tx"/>
                    </a:ext>
                  </a:extLst>
                </a:hlinkClick>
              </a:rPr>
              <a:t>2025 MSCA DN Guide for Applicants</a:t>
            </a:r>
            <a:r>
              <a:rPr lang="en-GB">
                <a:solidFill>
                  <a:schemeClr val="accent5">
                    <a:lumMod val="49000"/>
                  </a:schemeClr>
                </a:solidFill>
              </a:rPr>
              <a:t> (page 6) </a:t>
            </a:r>
            <a:endParaRPr lang="en-GB">
              <a:solidFill>
                <a:schemeClr val="accent5">
                  <a:lumMod val="49000"/>
                </a:schemeClr>
              </a:solidFill>
              <a:cs typeface="Arial"/>
            </a:endParaRPr>
          </a:p>
        </p:txBody>
      </p:sp>
    </p:spTree>
    <p:extLst>
      <p:ext uri="{BB962C8B-B14F-4D97-AF65-F5344CB8AC3E}">
        <p14:creationId xmlns:p14="http://schemas.microsoft.com/office/powerpoint/2010/main" val="880833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741B06-969B-4747-AD13-9EA3F51B817A}"/>
              </a:ext>
            </a:extLst>
          </p:cNvPr>
          <p:cNvSpPr txBox="1"/>
          <p:nvPr/>
        </p:nvSpPr>
        <p:spPr>
          <a:xfrm>
            <a:off x="1023936" y="421482"/>
            <a:ext cx="2886075"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GB" sz="2800" b="1">
                <a:solidFill>
                  <a:schemeClr val="bg1"/>
                </a:solidFill>
                <a:latin typeface="+mj-lt"/>
                <a:ea typeface="+mj-ea"/>
                <a:cs typeface="+mj-cs"/>
              </a:rPr>
              <a:t>Proposal Writing</a:t>
            </a:r>
          </a:p>
          <a:p>
            <a:pPr algn="ctr">
              <a:lnSpc>
                <a:spcPct val="90000"/>
              </a:lnSpc>
              <a:spcBef>
                <a:spcPct val="0"/>
              </a:spcBef>
              <a:spcAft>
                <a:spcPts val="600"/>
              </a:spcAft>
            </a:pPr>
            <a:endParaRPr lang="en-GB" sz="2800" b="1">
              <a:solidFill>
                <a:schemeClr val="bg1"/>
              </a:solidFill>
              <a:latin typeface="+mj-lt"/>
              <a:ea typeface="+mj-ea"/>
              <a:cs typeface="+mj-cs"/>
            </a:endParaRPr>
          </a:p>
          <a:p>
            <a:pPr algn="ctr">
              <a:lnSpc>
                <a:spcPct val="90000"/>
              </a:lnSpc>
              <a:spcBef>
                <a:spcPct val="0"/>
              </a:spcBef>
              <a:spcAft>
                <a:spcPts val="600"/>
              </a:spcAft>
            </a:pPr>
            <a:r>
              <a:rPr lang="en-GB" sz="2800">
                <a:solidFill>
                  <a:schemeClr val="bg1"/>
                </a:solidFill>
              </a:rPr>
              <a:t>Things to think about</a:t>
            </a:r>
          </a:p>
          <a:p>
            <a:pPr algn="ctr">
              <a:lnSpc>
                <a:spcPct val="90000"/>
              </a:lnSpc>
              <a:spcBef>
                <a:spcPct val="0"/>
              </a:spcBef>
              <a:spcAft>
                <a:spcPts val="600"/>
              </a:spcAft>
            </a:pPr>
            <a:endParaRPr lang="en-GB" sz="2800" b="1">
              <a:solidFill>
                <a:schemeClr val="bg1"/>
              </a:solidFill>
              <a:latin typeface="+mj-lt"/>
              <a:ea typeface="+mj-ea"/>
              <a:cs typeface="+mj-cs"/>
            </a:endParaRPr>
          </a:p>
        </p:txBody>
      </p:sp>
    </p:spTree>
    <p:extLst>
      <p:ext uri="{BB962C8B-B14F-4D97-AF65-F5344CB8AC3E}">
        <p14:creationId xmlns:p14="http://schemas.microsoft.com/office/powerpoint/2010/main" val="1462181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AC24A0-EC44-71A3-1AA3-FEE7FDC16134}"/>
              </a:ext>
            </a:extLst>
          </p:cNvPr>
          <p:cNvSpPr/>
          <p:nvPr/>
        </p:nvSpPr>
        <p:spPr>
          <a:xfrm>
            <a:off x="283908" y="5744584"/>
            <a:ext cx="2534596" cy="828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1">
            <a:extLst>
              <a:ext uri="{FF2B5EF4-FFF2-40B4-BE49-F238E27FC236}">
                <a16:creationId xmlns:a16="http://schemas.microsoft.com/office/drawing/2014/main" id="{C704C1F9-5014-4CF9-B3B7-46A33AEA7A5F}"/>
              </a:ext>
            </a:extLst>
          </p:cNvPr>
          <p:cNvSpPr txBox="1">
            <a:spLocks/>
          </p:cNvSpPr>
          <p:nvPr/>
        </p:nvSpPr>
        <p:spPr>
          <a:xfrm>
            <a:off x="442533" y="976990"/>
            <a:ext cx="11306934" cy="5123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1">
                <a:solidFill>
                  <a:srgbClr val="C00000"/>
                </a:solidFill>
                <a:latin typeface="+mj-lt"/>
                <a:cs typeface="Arial"/>
              </a:rPr>
              <a:t>What is the over-arching research question?</a:t>
            </a:r>
          </a:p>
          <a:p>
            <a:pPr lvl="1">
              <a:lnSpc>
                <a:spcPct val="100000"/>
              </a:lnSpc>
            </a:pPr>
            <a:r>
              <a:rPr lang="en-GB" sz="1600">
                <a:solidFill>
                  <a:schemeClr val="tx1"/>
                </a:solidFill>
                <a:latin typeface="+mj-lt"/>
                <a:cs typeface="Arial"/>
              </a:rPr>
              <a:t>How can this be achieved through the individual PhD projects? </a:t>
            </a:r>
            <a:endParaRPr lang="en-GB" sz="1600">
              <a:solidFill>
                <a:schemeClr val="tx1"/>
              </a:solidFill>
              <a:latin typeface="+mj-lt"/>
            </a:endParaRPr>
          </a:p>
          <a:p>
            <a:pPr>
              <a:lnSpc>
                <a:spcPct val="100000"/>
              </a:lnSpc>
            </a:pPr>
            <a:r>
              <a:rPr lang="en-GB" sz="1800" b="1">
                <a:solidFill>
                  <a:schemeClr val="accent2"/>
                </a:solidFill>
                <a:latin typeface="+mj-lt"/>
              </a:rPr>
              <a:t>What are the research objectives?</a:t>
            </a:r>
          </a:p>
          <a:p>
            <a:pPr lvl="1">
              <a:lnSpc>
                <a:spcPct val="100000"/>
              </a:lnSpc>
            </a:pPr>
            <a:r>
              <a:rPr lang="en-GB" sz="1600">
                <a:solidFill>
                  <a:srgbClr val="595A59"/>
                </a:solidFill>
                <a:latin typeface="+mj-lt"/>
                <a:cs typeface="Arial"/>
              </a:rPr>
              <a:t>are they pertinent to the topic?</a:t>
            </a:r>
          </a:p>
          <a:p>
            <a:pPr lvl="1">
              <a:lnSpc>
                <a:spcPct val="100000"/>
              </a:lnSpc>
            </a:pPr>
            <a:r>
              <a:rPr lang="en-GB" sz="1600">
                <a:solidFill>
                  <a:srgbClr val="595A59"/>
                </a:solidFill>
                <a:latin typeface="+mj-lt"/>
                <a:cs typeface="Arial"/>
              </a:rPr>
              <a:t>Are they measurable, verifiable and realistic?</a:t>
            </a:r>
          </a:p>
          <a:p>
            <a:pPr>
              <a:lnSpc>
                <a:spcPct val="100000"/>
              </a:lnSpc>
            </a:pPr>
            <a:r>
              <a:rPr lang="en-GB" sz="1800" b="1">
                <a:solidFill>
                  <a:schemeClr val="accent2"/>
                </a:solidFill>
                <a:latin typeface="+mj-lt"/>
              </a:rPr>
              <a:t>How does this project go beyond the current state of the art?</a:t>
            </a:r>
          </a:p>
          <a:p>
            <a:pPr lvl="1">
              <a:lnSpc>
                <a:spcPct val="100000"/>
              </a:lnSpc>
            </a:pPr>
            <a:r>
              <a:rPr lang="en-GB" sz="1400">
                <a:solidFill>
                  <a:schemeClr val="tx1"/>
                </a:solidFill>
                <a:latin typeface="+mj-lt"/>
              </a:rPr>
              <a:t>What novel methods will be used?</a:t>
            </a:r>
          </a:p>
          <a:p>
            <a:pPr>
              <a:lnSpc>
                <a:spcPct val="100000"/>
              </a:lnSpc>
            </a:pPr>
            <a:r>
              <a:rPr lang="en-GB" sz="1800" b="1">
                <a:solidFill>
                  <a:schemeClr val="accent2"/>
                </a:solidFill>
                <a:latin typeface="+mj-lt"/>
                <a:cs typeface="Arial"/>
              </a:rPr>
              <a:t>What skills </a:t>
            </a:r>
            <a:r>
              <a:rPr lang="en-GB" sz="1800" b="1">
                <a:solidFill>
                  <a:srgbClr val="C00000"/>
                </a:solidFill>
                <a:latin typeface="+mj-lt"/>
                <a:cs typeface="Arial"/>
              </a:rPr>
              <a:t>are needed by the DCs in the proposed research area?</a:t>
            </a:r>
          </a:p>
          <a:p>
            <a:pPr lvl="1">
              <a:lnSpc>
                <a:spcPct val="100000"/>
              </a:lnSpc>
            </a:pPr>
            <a:r>
              <a:rPr lang="en-GB" sz="1600">
                <a:solidFill>
                  <a:srgbClr val="595A59"/>
                </a:solidFill>
                <a:latin typeface="+mj-lt"/>
                <a:cs typeface="Arial"/>
              </a:rPr>
              <a:t>What and where will they be in 4 years, 10 years from now?</a:t>
            </a:r>
            <a:endParaRPr lang="en-GB" sz="1600">
              <a:solidFill>
                <a:srgbClr val="595A59"/>
              </a:solidFill>
              <a:latin typeface="+mj-lt"/>
            </a:endParaRPr>
          </a:p>
          <a:p>
            <a:pPr lvl="1">
              <a:lnSpc>
                <a:spcPct val="100000"/>
              </a:lnSpc>
            </a:pPr>
            <a:r>
              <a:rPr lang="en-GB" sz="1600">
                <a:solidFill>
                  <a:srgbClr val="595A59"/>
                </a:solidFill>
                <a:latin typeface="+mj-lt"/>
              </a:rPr>
              <a:t>Think about their long-term employability</a:t>
            </a:r>
          </a:p>
          <a:p>
            <a:pPr>
              <a:lnSpc>
                <a:spcPct val="100000"/>
              </a:lnSpc>
            </a:pPr>
            <a:r>
              <a:rPr lang="en-GB" sz="1800" b="1">
                <a:solidFill>
                  <a:schemeClr val="accent2"/>
                </a:solidFill>
                <a:latin typeface="+mj-lt"/>
              </a:rPr>
              <a:t>How will the network contribute to Europe’s innovation landscape</a:t>
            </a:r>
          </a:p>
          <a:p>
            <a:pPr>
              <a:lnSpc>
                <a:spcPct val="100000"/>
              </a:lnSpc>
            </a:pPr>
            <a:r>
              <a:rPr lang="en-GB" sz="1800" b="1">
                <a:solidFill>
                  <a:schemeClr val="accent2"/>
                </a:solidFill>
                <a:latin typeface="+mj-lt"/>
              </a:rPr>
              <a:t>How will the network increase doctoral training within and beyond the EU?</a:t>
            </a:r>
          </a:p>
          <a:p>
            <a:pPr lvl="1">
              <a:lnSpc>
                <a:spcPct val="100000"/>
              </a:lnSpc>
            </a:pPr>
            <a:r>
              <a:rPr lang="en-GB" sz="1600">
                <a:solidFill>
                  <a:srgbClr val="595A59"/>
                </a:solidFill>
                <a:latin typeface="+mj-lt"/>
              </a:rPr>
              <a:t>Long term sustainability is important </a:t>
            </a:r>
          </a:p>
          <a:p>
            <a:pPr>
              <a:lnSpc>
                <a:spcPct val="100000"/>
              </a:lnSpc>
            </a:pPr>
            <a:r>
              <a:rPr lang="en-GB" sz="1800" b="1">
                <a:solidFill>
                  <a:schemeClr val="accent2"/>
                </a:solidFill>
                <a:latin typeface="+mj-lt"/>
                <a:cs typeface="Arial"/>
              </a:rPr>
              <a:t>How will the results will be exploited and communicated?</a:t>
            </a:r>
            <a:endParaRPr lang="en-GB" sz="1800" b="1">
              <a:solidFill>
                <a:schemeClr val="accent2"/>
              </a:solidFill>
              <a:latin typeface="+mj-lt"/>
            </a:endParaRPr>
          </a:p>
          <a:p>
            <a:pPr>
              <a:lnSpc>
                <a:spcPct val="100000"/>
              </a:lnSpc>
            </a:pPr>
            <a:r>
              <a:rPr lang="en-GB" sz="1800" b="1">
                <a:solidFill>
                  <a:schemeClr val="accent2"/>
                </a:solidFill>
                <a:latin typeface="+mj-lt"/>
                <a:cs typeface="Arial"/>
              </a:rPr>
              <a:t>How have you considered research data management and the gender dimension?</a:t>
            </a:r>
          </a:p>
          <a:p>
            <a:endParaRPr lang="en-GB" sz="1600">
              <a:solidFill>
                <a:srgbClr val="595A59"/>
              </a:solidFill>
              <a:latin typeface="+mj-lt"/>
            </a:endParaRPr>
          </a:p>
          <a:p>
            <a:pPr marL="0" indent="0">
              <a:buFont typeface="Arial" panose="020B0604020202020204" pitchFamily="34" charset="0"/>
              <a:buNone/>
            </a:pPr>
            <a:endParaRPr lang="en-GB" sz="2000" i="1">
              <a:solidFill>
                <a:srgbClr val="595A59"/>
              </a:solidFill>
              <a:latin typeface="+mj-lt"/>
            </a:endParaRPr>
          </a:p>
        </p:txBody>
      </p:sp>
      <p:sp>
        <p:nvSpPr>
          <p:cNvPr id="8" name="Title 2">
            <a:extLst>
              <a:ext uri="{FF2B5EF4-FFF2-40B4-BE49-F238E27FC236}">
                <a16:creationId xmlns:a16="http://schemas.microsoft.com/office/drawing/2014/main" id="{3B4B268A-07DB-4652-9CEE-BF320A1971C1}"/>
              </a:ext>
            </a:extLst>
          </p:cNvPr>
          <p:cNvSpPr>
            <a:spLocks noGrp="1"/>
          </p:cNvSpPr>
          <p:nvPr>
            <p:ph type="title" idx="4294967295"/>
          </p:nvPr>
        </p:nvSpPr>
        <p:spPr>
          <a:xfrm>
            <a:off x="283908" y="134960"/>
            <a:ext cx="12571775" cy="651327"/>
          </a:xfrm>
        </p:spPr>
        <p:txBody>
          <a:bodyPr>
            <a:normAutofit/>
          </a:bodyPr>
          <a:lstStyle/>
          <a:p>
            <a:r>
              <a:rPr lang="en-US" sz="3600" b="1">
                <a:solidFill>
                  <a:srgbClr val="2E2D62"/>
                </a:solidFill>
                <a:latin typeface="+mn-lt"/>
              </a:rPr>
              <a:t>Getting started</a:t>
            </a:r>
            <a:endParaRPr lang="en-GB" sz="3600" b="1">
              <a:solidFill>
                <a:srgbClr val="2E2D62"/>
              </a:solidFill>
              <a:latin typeface="+mn-lt"/>
            </a:endParaRPr>
          </a:p>
        </p:txBody>
      </p:sp>
      <p:pic>
        <p:nvPicPr>
          <p:cNvPr id="6" name="Graphic 5" descr="Question mark with solid fill">
            <a:extLst>
              <a:ext uri="{FF2B5EF4-FFF2-40B4-BE49-F238E27FC236}">
                <a16:creationId xmlns:a16="http://schemas.microsoft.com/office/drawing/2014/main" id="{6172590F-6A66-5062-74F3-FBFF0F26E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1653" y="325663"/>
            <a:ext cx="4707368" cy="4707368"/>
          </a:xfrm>
          <a:prstGeom prst="rect">
            <a:avLst/>
          </a:prstGeom>
        </p:spPr>
      </p:pic>
    </p:spTree>
    <p:extLst>
      <p:ext uri="{BB962C8B-B14F-4D97-AF65-F5344CB8AC3E}">
        <p14:creationId xmlns:p14="http://schemas.microsoft.com/office/powerpoint/2010/main" val="2617614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261926-AECF-4E2D-9919-B4B185C2243A}"/>
              </a:ext>
            </a:extLst>
          </p:cNvPr>
          <p:cNvSpPr txBox="1">
            <a:spLocks/>
          </p:cNvSpPr>
          <p:nvPr/>
        </p:nvSpPr>
        <p:spPr>
          <a:xfrm>
            <a:off x="185685" y="1177044"/>
            <a:ext cx="8369061" cy="33949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rgbClr val="2E2D62"/>
                </a:solidFill>
                <a:latin typeface="Arial"/>
                <a:cs typeface="Arial"/>
              </a:rPr>
              <a:t>As early as possible, agree with your partners on:</a:t>
            </a:r>
          </a:p>
          <a:p>
            <a:pPr marL="0" indent="0">
              <a:buNone/>
            </a:pPr>
            <a:endParaRPr lang="en-US" sz="1800">
              <a:solidFill>
                <a:srgbClr val="2E2D62"/>
              </a:solidFill>
            </a:endParaRPr>
          </a:p>
          <a:p>
            <a:pPr lvl="1">
              <a:lnSpc>
                <a:spcPct val="150000"/>
              </a:lnSpc>
            </a:pPr>
            <a:r>
              <a:rPr lang="en-US" sz="1800">
                <a:solidFill>
                  <a:srgbClr val="2E2D62"/>
                </a:solidFill>
                <a:latin typeface="Arial"/>
                <a:cs typeface="Arial"/>
              </a:rPr>
              <a:t>How each PhD project will fit into the overall project</a:t>
            </a:r>
          </a:p>
          <a:p>
            <a:pPr lvl="1">
              <a:lnSpc>
                <a:spcPct val="150000"/>
              </a:lnSpc>
            </a:pPr>
            <a:r>
              <a:rPr lang="en-US" sz="1800">
                <a:solidFill>
                  <a:srgbClr val="2E2D62"/>
                </a:solidFill>
                <a:latin typeface="Arial"/>
                <a:cs typeface="Arial"/>
              </a:rPr>
              <a:t>The role of each consortium partner</a:t>
            </a:r>
          </a:p>
          <a:p>
            <a:pPr lvl="1">
              <a:lnSpc>
                <a:spcPct val="150000"/>
              </a:lnSpc>
            </a:pPr>
            <a:r>
              <a:rPr lang="en-US" sz="1800">
                <a:solidFill>
                  <a:srgbClr val="2E2D62"/>
                </a:solidFill>
                <a:latin typeface="Arial"/>
                <a:cs typeface="Arial"/>
              </a:rPr>
              <a:t>What resources, supervision &amp; training is needed</a:t>
            </a:r>
          </a:p>
          <a:p>
            <a:pPr lvl="1">
              <a:lnSpc>
                <a:spcPct val="150000"/>
              </a:lnSpc>
            </a:pPr>
            <a:r>
              <a:rPr lang="en-US" sz="1800">
                <a:solidFill>
                  <a:srgbClr val="2E2D62"/>
                </a:solidFill>
                <a:latin typeface="Arial"/>
                <a:cs typeface="Arial"/>
              </a:rPr>
              <a:t>How the budget will be allocated  </a:t>
            </a:r>
          </a:p>
          <a:p>
            <a:pPr lvl="1">
              <a:lnSpc>
                <a:spcPct val="150000"/>
              </a:lnSpc>
            </a:pPr>
            <a:r>
              <a:rPr lang="en-US" sz="1800">
                <a:solidFill>
                  <a:srgbClr val="2E2D62"/>
                </a:solidFill>
                <a:latin typeface="Arial"/>
                <a:cs typeface="Arial"/>
              </a:rPr>
              <a:t>The governance, management and monitoring structure of the consortium</a:t>
            </a:r>
          </a:p>
          <a:p>
            <a:pPr lvl="1">
              <a:lnSpc>
                <a:spcPct val="150000"/>
              </a:lnSpc>
            </a:pPr>
            <a:r>
              <a:rPr lang="en-US" sz="1800">
                <a:solidFill>
                  <a:srgbClr val="2E2D62"/>
                </a:solidFill>
                <a:latin typeface="Arial"/>
                <a:cs typeface="Arial"/>
              </a:rPr>
              <a:t>The modus operandi</a:t>
            </a:r>
            <a:r>
              <a:rPr lang="en-GB" sz="1800" b="1">
                <a:solidFill>
                  <a:srgbClr val="2E2D62"/>
                </a:solidFill>
                <a:latin typeface="Arial"/>
                <a:cs typeface="Arial"/>
              </a:rPr>
              <a:t> </a:t>
            </a:r>
            <a:r>
              <a:rPr lang="en-GB" sz="1800">
                <a:solidFill>
                  <a:srgbClr val="2E2D62"/>
                </a:solidFill>
                <a:latin typeface="Arial"/>
                <a:cs typeface="Arial"/>
              </a:rPr>
              <a:t>(including project monitoring and decision making)</a:t>
            </a:r>
            <a:endParaRPr lang="en-US" sz="1800">
              <a:solidFill>
                <a:srgbClr val="2E2D62"/>
              </a:solidFill>
              <a:latin typeface="Arial"/>
              <a:cs typeface="Arial"/>
            </a:endParaRPr>
          </a:p>
          <a:p>
            <a:pPr marL="457200" lvl="1" indent="0">
              <a:lnSpc>
                <a:spcPct val="150000"/>
              </a:lnSpc>
              <a:buNone/>
            </a:pPr>
            <a:endParaRPr lang="en-US" sz="1800">
              <a:solidFill>
                <a:srgbClr val="2E2D62"/>
              </a:solidFill>
            </a:endParaRPr>
          </a:p>
          <a:p>
            <a:pPr marL="457200" lvl="1" indent="0">
              <a:lnSpc>
                <a:spcPct val="150000"/>
              </a:lnSpc>
              <a:buNone/>
            </a:pPr>
            <a:r>
              <a:rPr lang="en-US" sz="1800">
                <a:solidFill>
                  <a:srgbClr val="2E2D62"/>
                </a:solidFill>
                <a:latin typeface="Arial"/>
                <a:cs typeface="Arial"/>
              </a:rPr>
              <a:t>Simple tables and Gantt charts can help!</a:t>
            </a:r>
            <a:endParaRPr lang="en-GB" sz="1800">
              <a:solidFill>
                <a:srgbClr val="2E2D62"/>
              </a:solidFill>
              <a:latin typeface="Arial"/>
              <a:cs typeface="Arial"/>
            </a:endParaRPr>
          </a:p>
        </p:txBody>
      </p:sp>
      <p:sp>
        <p:nvSpPr>
          <p:cNvPr id="6" name="Title 2">
            <a:extLst>
              <a:ext uri="{FF2B5EF4-FFF2-40B4-BE49-F238E27FC236}">
                <a16:creationId xmlns:a16="http://schemas.microsoft.com/office/drawing/2014/main" id="{4F3EC5F4-AF4B-47A6-847C-FD866F246126}"/>
              </a:ext>
            </a:extLst>
          </p:cNvPr>
          <p:cNvSpPr>
            <a:spLocks noGrp="1"/>
          </p:cNvSpPr>
          <p:nvPr>
            <p:ph type="title" idx="4294967295"/>
          </p:nvPr>
        </p:nvSpPr>
        <p:spPr>
          <a:xfrm>
            <a:off x="185685" y="173733"/>
            <a:ext cx="7928296" cy="822325"/>
          </a:xfrm>
        </p:spPr>
        <p:txBody>
          <a:bodyPr>
            <a:normAutofit/>
          </a:bodyPr>
          <a:lstStyle/>
          <a:p>
            <a:r>
              <a:rPr lang="en-US" sz="3600" b="1">
                <a:solidFill>
                  <a:srgbClr val="2E2D62"/>
                </a:solidFill>
              </a:rPr>
              <a:t>Setting up your consortium</a:t>
            </a:r>
            <a:endParaRPr lang="en-GB" sz="3200" b="1">
              <a:solidFill>
                <a:srgbClr val="2E2D62"/>
              </a:solidFill>
            </a:endParaRPr>
          </a:p>
        </p:txBody>
      </p:sp>
      <p:pic>
        <p:nvPicPr>
          <p:cNvPr id="11" name="Picture 10" descr="Web of wires connecting pins">
            <a:extLst>
              <a:ext uri="{FF2B5EF4-FFF2-40B4-BE49-F238E27FC236}">
                <a16:creationId xmlns:a16="http://schemas.microsoft.com/office/drawing/2014/main" id="{2B5CB6D5-E094-41A9-A52E-CCEF8FEA9316}"/>
              </a:ext>
            </a:extLst>
          </p:cNvPr>
          <p:cNvPicPr>
            <a:picLocks noChangeAspect="1"/>
          </p:cNvPicPr>
          <p:nvPr/>
        </p:nvPicPr>
        <p:blipFill rotWithShape="1">
          <a:blip r:embed="rId3"/>
          <a:srcRect r="30494"/>
          <a:stretch/>
        </p:blipFill>
        <p:spPr>
          <a:xfrm>
            <a:off x="8554746" y="-11837"/>
            <a:ext cx="3637254" cy="6858000"/>
          </a:xfrm>
          <a:prstGeom prst="rect">
            <a:avLst/>
          </a:prstGeom>
        </p:spPr>
      </p:pic>
    </p:spTree>
    <p:extLst>
      <p:ext uri="{BB962C8B-B14F-4D97-AF65-F5344CB8AC3E}">
        <p14:creationId xmlns:p14="http://schemas.microsoft.com/office/powerpoint/2010/main" val="885499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3347A6-656F-46A9-8276-0F4E77C08001}"/>
              </a:ext>
            </a:extLst>
          </p:cNvPr>
          <p:cNvSpPr>
            <a:spLocks noGrp="1"/>
          </p:cNvSpPr>
          <p:nvPr>
            <p:ph type="body" sz="quarter" idx="11"/>
          </p:nvPr>
        </p:nvSpPr>
        <p:spPr>
          <a:xfrm>
            <a:off x="257408" y="223402"/>
            <a:ext cx="6800341" cy="1173342"/>
          </a:xfrm>
        </p:spPr>
        <p:txBody>
          <a:bodyPr>
            <a:normAutofit lnSpcReduction="10000"/>
          </a:bodyPr>
          <a:lstStyle/>
          <a:p>
            <a:r>
              <a:rPr lang="en-GB" sz="3600">
                <a:solidFill>
                  <a:srgbClr val="2E2D62"/>
                </a:solidFill>
              </a:rPr>
              <a:t>Horizon Europe: UK Participation</a:t>
            </a:r>
          </a:p>
          <a:p>
            <a:endParaRPr lang="en-GB" sz="3600">
              <a:solidFill>
                <a:srgbClr val="2E2D62"/>
              </a:solidFill>
            </a:endParaRPr>
          </a:p>
        </p:txBody>
      </p:sp>
      <p:pic>
        <p:nvPicPr>
          <p:cNvPr id="10" name="Picture 9">
            <a:extLst>
              <a:ext uri="{FF2B5EF4-FFF2-40B4-BE49-F238E27FC236}">
                <a16:creationId xmlns:a16="http://schemas.microsoft.com/office/drawing/2014/main" id="{1C292D9D-7715-4AE5-9936-E15E5BBBC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749" y="0"/>
            <a:ext cx="5134252" cy="6862221"/>
          </a:xfrm>
          <a:prstGeom prst="rect">
            <a:avLst/>
          </a:prstGeom>
        </p:spPr>
      </p:pic>
      <p:pic>
        <p:nvPicPr>
          <p:cNvPr id="11" name="Picture 10">
            <a:extLst>
              <a:ext uri="{FF2B5EF4-FFF2-40B4-BE49-F238E27FC236}">
                <a16:creationId xmlns:a16="http://schemas.microsoft.com/office/drawing/2014/main" id="{97878133-2D77-4CED-8DC9-685F08BD771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0"/>
            <a:ext cx="7168896" cy="6858000"/>
          </a:xfrm>
          <a:prstGeom prst="rect">
            <a:avLst/>
          </a:prstGeom>
        </p:spPr>
      </p:pic>
      <p:sp>
        <p:nvSpPr>
          <p:cNvPr id="5" name="Text Placeholder 4">
            <a:extLst>
              <a:ext uri="{FF2B5EF4-FFF2-40B4-BE49-F238E27FC236}">
                <a16:creationId xmlns:a16="http://schemas.microsoft.com/office/drawing/2014/main" id="{A252DC89-5CCC-43A3-B37F-3A5F82DABF1C}"/>
              </a:ext>
            </a:extLst>
          </p:cNvPr>
          <p:cNvSpPr>
            <a:spLocks noGrp="1"/>
          </p:cNvSpPr>
          <p:nvPr>
            <p:ph type="body" sz="quarter" idx="13"/>
          </p:nvPr>
        </p:nvSpPr>
        <p:spPr>
          <a:xfrm>
            <a:off x="257408" y="1782608"/>
            <a:ext cx="7369077" cy="3946163"/>
          </a:xfrm>
        </p:spPr>
        <p:txBody>
          <a:bodyPr>
            <a:noAutofit/>
          </a:bodyPr>
          <a:lstStyle/>
          <a:p>
            <a:pPr marL="342900" indent="-342900">
              <a:lnSpc>
                <a:spcPct val="100000"/>
              </a:lnSpc>
              <a:spcBef>
                <a:spcPts val="0"/>
              </a:spcBef>
              <a:buClr>
                <a:schemeClr val="dk1"/>
              </a:buClr>
              <a:buSzPts val="1400"/>
              <a:buFont typeface="Wingdings" panose="05000000000000000000" pitchFamily="2" charset="2"/>
              <a:buChar char="Ø"/>
            </a:pPr>
            <a:r>
              <a:rPr lang="en-GB" sz="1800" b="0">
                <a:solidFill>
                  <a:srgbClr val="2E2D62"/>
                </a:solidFill>
              </a:rPr>
              <a:t>The </a:t>
            </a:r>
            <a:r>
              <a:rPr lang="en-GB" sz="1800">
                <a:solidFill>
                  <a:srgbClr val="2E2D62"/>
                </a:solidFill>
              </a:rPr>
              <a:t>UK’s association to Horizon Europe and Copernicus </a:t>
            </a:r>
            <a:r>
              <a:rPr lang="en-GB" sz="1800" b="0">
                <a:solidFill>
                  <a:srgbClr val="2E2D62"/>
                </a:solidFill>
              </a:rPr>
              <a:t>took effect on </a:t>
            </a:r>
            <a:r>
              <a:rPr lang="en-GB" sz="1800">
                <a:solidFill>
                  <a:srgbClr val="2E2D62"/>
                </a:solidFill>
              </a:rPr>
              <a:t>1 January 2024</a:t>
            </a:r>
            <a:r>
              <a:rPr lang="en-GB" sz="1800" b="0">
                <a:solidFill>
                  <a:srgbClr val="2E2D62"/>
                </a:solidFill>
              </a:rPr>
              <a:t>.</a:t>
            </a:r>
            <a:endParaRPr lang="en-US" sz="1800" b="0">
              <a:solidFill>
                <a:srgbClr val="2E2D62"/>
              </a:solidFill>
            </a:endParaRPr>
          </a:p>
          <a:p>
            <a:endParaRPr lang="en-GB" sz="1800">
              <a:solidFill>
                <a:srgbClr val="2E2D62"/>
              </a:solidFill>
            </a:endParaRPr>
          </a:p>
          <a:p>
            <a:pPr marL="342900" indent="-342900">
              <a:lnSpc>
                <a:spcPct val="100000"/>
              </a:lnSpc>
              <a:spcBef>
                <a:spcPts val="0"/>
              </a:spcBef>
              <a:buClr>
                <a:schemeClr val="dk1"/>
              </a:buClr>
              <a:buSzPts val="1400"/>
              <a:buFont typeface="Wingdings" panose="05000000000000000000" pitchFamily="2" charset="2"/>
              <a:buChar char="Ø"/>
            </a:pPr>
            <a:r>
              <a:rPr lang="en-GB" sz="1800" b="0">
                <a:solidFill>
                  <a:srgbClr val="2E2D62"/>
                </a:solidFill>
              </a:rPr>
              <a:t>This means </a:t>
            </a:r>
            <a:r>
              <a:rPr lang="en-GB" sz="1800">
                <a:solidFill>
                  <a:srgbClr val="2E2D62"/>
                </a:solidFill>
              </a:rPr>
              <a:t>UK entities can participate in/coordinate projects and receive funding from Horizon Europe</a:t>
            </a:r>
            <a:r>
              <a:rPr lang="en-GB" sz="1800" b="0">
                <a:solidFill>
                  <a:srgbClr val="2E2D62"/>
                </a:solidFill>
              </a:rPr>
              <a:t>, with the exception of the EIC Accelerator Investment Fund.</a:t>
            </a:r>
          </a:p>
          <a:p>
            <a:endParaRPr lang="en-GB" sz="1800">
              <a:solidFill>
                <a:srgbClr val="2E2D62"/>
              </a:solidFill>
            </a:endParaRPr>
          </a:p>
          <a:p>
            <a:pPr marL="342900" indent="-342900">
              <a:lnSpc>
                <a:spcPct val="100000"/>
              </a:lnSpc>
              <a:spcBef>
                <a:spcPts val="0"/>
              </a:spcBef>
              <a:buClr>
                <a:schemeClr val="dk1"/>
              </a:buClr>
              <a:buSzPts val="1400"/>
              <a:buFont typeface="Wingdings" panose="05000000000000000000" pitchFamily="2" charset="2"/>
              <a:buChar char="Ø"/>
            </a:pPr>
            <a:r>
              <a:rPr lang="en-GB" sz="1800" b="0">
                <a:solidFill>
                  <a:srgbClr val="2E2D62"/>
                </a:solidFill>
              </a:rPr>
              <a:t>As of 2025 even </a:t>
            </a:r>
            <a:r>
              <a:rPr lang="en-GB" sz="1800" b="0">
                <a:solidFill>
                  <a:srgbClr val="2E2D62"/>
                </a:solidFill>
                <a:hlinkClick r:id="rId5">
                  <a:extLst>
                    <a:ext uri="{A12FA001-AC4F-418D-AE19-62706E023703}">
                      <ahyp:hlinkClr xmlns:ahyp="http://schemas.microsoft.com/office/drawing/2018/hyperlinkcolor" val="tx"/>
                    </a:ext>
                  </a:extLst>
                </a:hlinkClick>
              </a:rPr>
              <a:t>more opportunities will be available </a:t>
            </a:r>
            <a:r>
              <a:rPr lang="en-GB" sz="1800" b="0">
                <a:solidFill>
                  <a:srgbClr val="2E2D62"/>
                </a:solidFill>
              </a:rPr>
              <a:t>to UK researchers &amp; innovators.</a:t>
            </a:r>
          </a:p>
          <a:p>
            <a:endParaRPr lang="en-GB" sz="1800">
              <a:solidFill>
                <a:srgbClr val="2E2D62"/>
              </a:solidFill>
            </a:endParaRPr>
          </a:p>
          <a:p>
            <a:pPr marL="342900" indent="-342900">
              <a:lnSpc>
                <a:spcPct val="100000"/>
              </a:lnSpc>
              <a:spcBef>
                <a:spcPts val="0"/>
              </a:spcBef>
              <a:buClr>
                <a:schemeClr val="dk1"/>
              </a:buClr>
              <a:buSzPts val="1400"/>
              <a:buFont typeface="Wingdings" panose="05000000000000000000" pitchFamily="2" charset="2"/>
              <a:buChar char="Ø"/>
            </a:pPr>
            <a:r>
              <a:rPr lang="en-GB" sz="1800" b="0">
                <a:solidFill>
                  <a:srgbClr val="2E2D62"/>
                </a:solidFill>
              </a:rPr>
              <a:t>The </a:t>
            </a:r>
            <a:r>
              <a:rPr lang="en-GB" sz="1800" b="0">
                <a:solidFill>
                  <a:srgbClr val="2E2D62"/>
                </a:solidFill>
                <a:hlinkClick r:id="rId6">
                  <a:extLst>
                    <a:ext uri="{A12FA001-AC4F-418D-AE19-62706E023703}">
                      <ahyp:hlinkClr xmlns:ahyp="http://schemas.microsoft.com/office/drawing/2018/hyperlinkcolor" val="tx"/>
                    </a:ext>
                  </a:extLst>
                </a:hlinkClick>
              </a:rPr>
              <a:t>UKRO website provides information </a:t>
            </a:r>
            <a:r>
              <a:rPr lang="en-GB" sz="1800" b="0">
                <a:solidFill>
                  <a:srgbClr val="2E2D62"/>
                </a:solidFill>
              </a:rPr>
              <a:t>on upcoming European funding opportunities.</a:t>
            </a:r>
          </a:p>
        </p:txBody>
      </p:sp>
    </p:spTree>
    <p:extLst>
      <p:ext uri="{BB962C8B-B14F-4D97-AF65-F5344CB8AC3E}">
        <p14:creationId xmlns:p14="http://schemas.microsoft.com/office/powerpoint/2010/main" val="87151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n smiling during a work meeting">
            <a:extLst>
              <a:ext uri="{FF2B5EF4-FFF2-40B4-BE49-F238E27FC236}">
                <a16:creationId xmlns:a16="http://schemas.microsoft.com/office/drawing/2014/main" id="{CD7F1786-B5BC-48AA-9B1E-70F5A2119CCB}"/>
              </a:ext>
            </a:extLst>
          </p:cNvPr>
          <p:cNvPicPr>
            <a:picLocks noChangeAspect="1"/>
          </p:cNvPicPr>
          <p:nvPr/>
        </p:nvPicPr>
        <p:blipFill rotWithShape="1">
          <a:blip r:embed="rId2">
            <a:alphaModFix/>
          </a:blip>
          <a:srcRect l="22156" r="-4" b="-4"/>
          <a:stretch/>
        </p:blipFill>
        <p:spPr>
          <a:xfrm>
            <a:off x="8751109" y="3916944"/>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19" name="Group 18">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20" name="Freeform: Shape 19">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26" name="Freeform: Shape 25">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a:p>
          </p:txBody>
        </p:sp>
        <p:sp useBgFill="1">
          <p:nvSpPr>
            <p:cNvPr id="28" name="Freeform: Shape 27">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31" name="Freeform: Shape 30">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C4160DE3-CB6D-41C4-811C-3E88E5F0C6F8}"/>
              </a:ext>
            </a:extLst>
          </p:cNvPr>
          <p:cNvSpPr txBox="1"/>
          <p:nvPr/>
        </p:nvSpPr>
        <p:spPr>
          <a:xfrm>
            <a:off x="305385" y="926618"/>
            <a:ext cx="7348143" cy="4964123"/>
          </a:xfrm>
          <a:prstGeom prst="rect">
            <a:avLst/>
          </a:prstGeom>
        </p:spPr>
        <p:txBody>
          <a:bodyPr vert="horz" lIns="91440" tIns="45720" rIns="91440" bIns="45720" rtlCol="0" anchor="ctr">
            <a:normAutofit/>
          </a:bodyPr>
          <a:lstStyle/>
          <a:p>
            <a:pPr marL="457200" marR="0" lvl="0" indent="-342900" fontAlgn="auto">
              <a:lnSpc>
                <a:spcPct val="90000"/>
              </a:lnSpc>
              <a:spcBef>
                <a:spcPts val="0"/>
              </a:spcBef>
              <a:spcAft>
                <a:spcPts val="600"/>
              </a:spcAft>
              <a:buClrTx/>
              <a:buSzTx/>
              <a:buFont typeface="Arial"/>
              <a:buChar char="•"/>
              <a:tabLst/>
              <a:defRPr/>
            </a:pPr>
            <a:r>
              <a:rPr lang="en-US" sz="2000">
                <a:solidFill>
                  <a:srgbClr val="2E2D62"/>
                </a:solidFill>
              </a:rPr>
              <a:t>Use the </a:t>
            </a:r>
            <a:r>
              <a:rPr lang="en-US" sz="2000" i="0">
                <a:solidFill>
                  <a:srgbClr val="2E2D62"/>
                </a:solidFill>
                <a:effectLst/>
                <a:hlinkClick r:id="rId3">
                  <a:extLst>
                    <a:ext uri="{A12FA001-AC4F-418D-AE19-62706E023703}">
                      <ahyp:hlinkClr xmlns:ahyp="http://schemas.microsoft.com/office/drawing/2018/hyperlinkcolor" val="tx"/>
                    </a:ext>
                  </a:extLst>
                </a:hlinkClick>
              </a:rPr>
              <a:t>MSCA matchmaking platform</a:t>
            </a:r>
            <a:endParaRPr lang="en-US" sz="2000" i="0">
              <a:solidFill>
                <a:srgbClr val="2E2D62"/>
              </a:solidFill>
              <a:effectLst/>
              <a:cs typeface="Arial" panose="020B0604020202020204"/>
            </a:endParaRPr>
          </a:p>
          <a:p>
            <a:pPr marL="400050" indent="-342900">
              <a:lnSpc>
                <a:spcPct val="90000"/>
              </a:lnSpc>
              <a:spcAft>
                <a:spcPts val="600"/>
              </a:spcAft>
              <a:buFont typeface="Arial" panose="020B0604020202020204" pitchFamily="34" charset="0"/>
              <a:buChar char="•"/>
            </a:pPr>
            <a:endParaRPr lang="en-US" sz="2000">
              <a:solidFill>
                <a:srgbClr val="2E2D62"/>
              </a:solidFill>
              <a:cs typeface="Arial" panose="020B0604020202020204"/>
            </a:endParaRPr>
          </a:p>
          <a:p>
            <a:pPr marL="400050" indent="-342900">
              <a:lnSpc>
                <a:spcPct val="90000"/>
              </a:lnSpc>
              <a:spcAft>
                <a:spcPts val="600"/>
              </a:spcAft>
              <a:buFont typeface="Arial" panose="020B0604020202020204" pitchFamily="34" charset="0"/>
              <a:buChar char="•"/>
            </a:pPr>
            <a:r>
              <a:rPr lang="en-US" sz="2000">
                <a:solidFill>
                  <a:srgbClr val="2E2D62"/>
                </a:solidFill>
              </a:rPr>
              <a:t>Use the </a:t>
            </a:r>
            <a:r>
              <a:rPr lang="en-US" sz="2000">
                <a:solidFill>
                  <a:srgbClr val="2E2D62"/>
                </a:solidFill>
                <a:hlinkClick r:id="rId4">
                  <a:extLst>
                    <a:ext uri="{A12FA001-AC4F-418D-AE19-62706E023703}">
                      <ahyp:hlinkClr xmlns:ahyp="http://schemas.microsoft.com/office/drawing/2018/hyperlinkcolor" val="tx"/>
                    </a:ext>
                  </a:extLst>
                </a:hlinkClick>
              </a:rPr>
              <a:t>Partner Search function </a:t>
            </a:r>
            <a:r>
              <a:rPr lang="en-US" sz="2000">
                <a:solidFill>
                  <a:srgbClr val="2E2D62"/>
                </a:solidFill>
              </a:rPr>
              <a:t>on the Call Webpage</a:t>
            </a:r>
            <a:endParaRPr lang="en-US" sz="2000">
              <a:solidFill>
                <a:srgbClr val="2E2D62"/>
              </a:solidFill>
              <a:cs typeface="Arial" panose="020B0604020202020204"/>
            </a:endParaRPr>
          </a:p>
          <a:p>
            <a:pPr marL="114300" indent="-342900">
              <a:lnSpc>
                <a:spcPct val="90000"/>
              </a:lnSpc>
              <a:spcAft>
                <a:spcPts val="600"/>
              </a:spcAft>
              <a:buFont typeface="Arial" panose="020B0604020202020204" pitchFamily="34" charset="0"/>
              <a:buChar char="•"/>
            </a:pPr>
            <a:endParaRPr lang="en-US" sz="2000">
              <a:solidFill>
                <a:srgbClr val="2E2D62"/>
              </a:solidFill>
              <a:cs typeface="Arial" panose="020B0604020202020204"/>
            </a:endParaRPr>
          </a:p>
          <a:p>
            <a:pPr marL="457200" indent="-342900">
              <a:lnSpc>
                <a:spcPct val="90000"/>
              </a:lnSpc>
              <a:spcAft>
                <a:spcPts val="600"/>
              </a:spcAft>
              <a:buFont typeface="Arial" panose="020B0604020202020204" pitchFamily="34" charset="0"/>
              <a:buChar char="•"/>
            </a:pPr>
            <a:r>
              <a:rPr lang="en-US" sz="2000" b="0">
                <a:solidFill>
                  <a:srgbClr val="2E2D62"/>
                </a:solidFill>
              </a:rPr>
              <a:t>Use your existing networks</a:t>
            </a:r>
            <a:endParaRPr lang="en-US" sz="2000" b="0">
              <a:solidFill>
                <a:srgbClr val="2E2D62"/>
              </a:solidFill>
              <a:cs typeface="Arial" panose="020B0604020202020204"/>
            </a:endParaRPr>
          </a:p>
          <a:p>
            <a:pPr marL="114300" indent="-342900">
              <a:lnSpc>
                <a:spcPct val="90000"/>
              </a:lnSpc>
              <a:spcAft>
                <a:spcPts val="600"/>
              </a:spcAft>
              <a:buFont typeface="Arial" panose="020B0604020202020204" pitchFamily="34" charset="0"/>
              <a:buChar char="•"/>
            </a:pPr>
            <a:endParaRPr lang="en-US" sz="2000" b="0">
              <a:solidFill>
                <a:srgbClr val="2E2D62"/>
              </a:solidFill>
              <a:cs typeface="Arial" panose="020B0604020202020204"/>
            </a:endParaRPr>
          </a:p>
          <a:p>
            <a:pPr marL="400050" indent="-342900">
              <a:lnSpc>
                <a:spcPct val="90000"/>
              </a:lnSpc>
              <a:spcAft>
                <a:spcPts val="600"/>
              </a:spcAft>
              <a:buFont typeface="Arial" panose="020B0604020202020204" pitchFamily="34" charset="0"/>
              <a:buChar char="•"/>
            </a:pPr>
            <a:r>
              <a:rPr lang="en-US" sz="2000" b="0">
                <a:solidFill>
                  <a:srgbClr val="2E2D62"/>
                </a:solidFill>
              </a:rPr>
              <a:t>Contact potential partners - ask yourself:</a:t>
            </a:r>
            <a:endParaRPr lang="en-US" sz="2000" b="0">
              <a:solidFill>
                <a:srgbClr val="2E2D62"/>
              </a:solidFill>
              <a:cs typeface="Arial" panose="020B0604020202020204"/>
            </a:endParaRPr>
          </a:p>
          <a:p>
            <a:pPr marL="857250" lvl="1" indent="-342900">
              <a:lnSpc>
                <a:spcPct val="90000"/>
              </a:lnSpc>
              <a:spcAft>
                <a:spcPts val="600"/>
              </a:spcAft>
              <a:buFont typeface="Arial" panose="020B0604020202020204" pitchFamily="34" charset="0"/>
              <a:buChar char="•"/>
            </a:pPr>
            <a:r>
              <a:rPr lang="en-US" sz="2000" b="0" u="none">
                <a:solidFill>
                  <a:srgbClr val="2E2D62"/>
                </a:solidFill>
              </a:rPr>
              <a:t>Is my internet presence up-to-date?</a:t>
            </a:r>
            <a:endParaRPr lang="en-US" sz="2000" b="0" u="none">
              <a:solidFill>
                <a:srgbClr val="2E2D62"/>
              </a:solidFill>
              <a:cs typeface="Arial" panose="020B0604020202020204"/>
            </a:endParaRPr>
          </a:p>
          <a:p>
            <a:pPr marL="857250" lvl="1" indent="-342900">
              <a:lnSpc>
                <a:spcPct val="90000"/>
              </a:lnSpc>
              <a:spcAft>
                <a:spcPts val="600"/>
              </a:spcAft>
              <a:buFont typeface="Arial" panose="020B0604020202020204" pitchFamily="34" charset="0"/>
              <a:buChar char="•"/>
            </a:pPr>
            <a:r>
              <a:rPr lang="en-US" sz="2000" b="0" u="none">
                <a:solidFill>
                  <a:srgbClr val="2E2D62"/>
                </a:solidFill>
              </a:rPr>
              <a:t>Am I clear on what I’m contributing to the project?</a:t>
            </a:r>
            <a:endParaRPr lang="en-US" sz="2000">
              <a:solidFill>
                <a:srgbClr val="2E2D62"/>
              </a:solidFill>
              <a:cs typeface="Arial" panose="020B0604020202020204"/>
            </a:endParaRPr>
          </a:p>
          <a:p>
            <a:pPr marL="857250" marR="0" lvl="1" indent="-342900" fontAlgn="auto">
              <a:lnSpc>
                <a:spcPct val="90000"/>
              </a:lnSpc>
              <a:spcBef>
                <a:spcPts val="0"/>
              </a:spcBef>
              <a:spcAft>
                <a:spcPts val="600"/>
              </a:spcAft>
              <a:buClrTx/>
              <a:buSzTx/>
              <a:buFont typeface="Arial" panose="020B0604020202020204" pitchFamily="34" charset="0"/>
              <a:buChar char="•"/>
              <a:tabLst/>
              <a:defRPr/>
            </a:pPr>
            <a:endParaRPr lang="en-US" sz="2000">
              <a:solidFill>
                <a:srgbClr val="2E2D62"/>
              </a:solidFill>
              <a:cs typeface="Arial" panose="020B0604020202020204"/>
            </a:endParaRPr>
          </a:p>
          <a:p>
            <a:pPr marL="400050" indent="-342900">
              <a:lnSpc>
                <a:spcPct val="90000"/>
              </a:lnSpc>
              <a:spcAft>
                <a:spcPts val="600"/>
              </a:spcAft>
              <a:buFont typeface="Arial" panose="020B0604020202020204" pitchFamily="34" charset="0"/>
              <a:buChar char="•"/>
              <a:defRPr/>
            </a:pPr>
            <a:r>
              <a:rPr lang="en-US" sz="2000" b="0">
                <a:solidFill>
                  <a:srgbClr val="2E2D62"/>
                </a:solidFill>
              </a:rPr>
              <a:t>Check </a:t>
            </a:r>
            <a:r>
              <a:rPr lang="en-US" sz="2000">
                <a:solidFill>
                  <a:srgbClr val="2E2D62"/>
                </a:solidFill>
                <a:hlinkClick r:id="rId5">
                  <a:extLst>
                    <a:ext uri="{A12FA001-AC4F-418D-AE19-62706E023703}">
                      <ahyp:hlinkClr xmlns:ahyp="http://schemas.microsoft.com/office/drawing/2018/hyperlinkcolor" val="tx"/>
                    </a:ext>
                  </a:extLst>
                </a:hlinkClick>
              </a:rPr>
              <a:t>Previous Projects</a:t>
            </a:r>
            <a:r>
              <a:rPr lang="en-US" sz="2000">
                <a:solidFill>
                  <a:srgbClr val="2E2D62"/>
                </a:solidFill>
              </a:rPr>
              <a:t> for potential collaborators </a:t>
            </a:r>
            <a:endParaRPr lang="en-US" sz="2000">
              <a:solidFill>
                <a:srgbClr val="2E2D62"/>
              </a:solidFill>
              <a:cs typeface="Arial" panose="020B0604020202020204"/>
            </a:endParaRPr>
          </a:p>
        </p:txBody>
      </p:sp>
      <p:sp>
        <p:nvSpPr>
          <p:cNvPr id="4" name="Title 1">
            <a:extLst>
              <a:ext uri="{FF2B5EF4-FFF2-40B4-BE49-F238E27FC236}">
                <a16:creationId xmlns:a16="http://schemas.microsoft.com/office/drawing/2014/main" id="{6325901A-B675-E54F-72B2-6E35B35B4232}"/>
              </a:ext>
            </a:extLst>
          </p:cNvPr>
          <p:cNvSpPr txBox="1">
            <a:spLocks/>
          </p:cNvSpPr>
          <p:nvPr/>
        </p:nvSpPr>
        <p:spPr>
          <a:xfrm>
            <a:off x="124287" y="134920"/>
            <a:ext cx="11229511" cy="53453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solidFill>
                  <a:srgbClr val="2E2D62"/>
                </a:solidFill>
              </a:rPr>
              <a:t>Finding Partners</a:t>
            </a:r>
          </a:p>
        </p:txBody>
      </p:sp>
    </p:spTree>
    <p:extLst>
      <p:ext uri="{BB962C8B-B14F-4D97-AF65-F5344CB8AC3E}">
        <p14:creationId xmlns:p14="http://schemas.microsoft.com/office/powerpoint/2010/main" val="2771897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20A429-23BE-4D92-BDA9-5710DD56A016}"/>
              </a:ext>
            </a:extLst>
          </p:cNvPr>
          <p:cNvSpPr txBox="1">
            <a:spLocks/>
          </p:cNvSpPr>
          <p:nvPr/>
        </p:nvSpPr>
        <p:spPr>
          <a:xfrm>
            <a:off x="141929" y="335192"/>
            <a:ext cx="5742503" cy="803926"/>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Gender/Intersectionality </a:t>
            </a:r>
          </a:p>
        </p:txBody>
      </p:sp>
      <p:sp>
        <p:nvSpPr>
          <p:cNvPr id="2" name="Title 1">
            <a:extLst>
              <a:ext uri="{FF2B5EF4-FFF2-40B4-BE49-F238E27FC236}">
                <a16:creationId xmlns:a16="http://schemas.microsoft.com/office/drawing/2014/main" id="{7BB5AA18-AF48-9D9F-9366-EA016DF36645}"/>
              </a:ext>
            </a:extLst>
          </p:cNvPr>
          <p:cNvSpPr txBox="1">
            <a:spLocks/>
          </p:cNvSpPr>
          <p:nvPr/>
        </p:nvSpPr>
        <p:spPr>
          <a:xfrm>
            <a:off x="7768606" y="335192"/>
            <a:ext cx="4150867" cy="803925"/>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Open Access</a:t>
            </a:r>
          </a:p>
        </p:txBody>
      </p:sp>
      <p:sp>
        <p:nvSpPr>
          <p:cNvPr id="7" name="TextBox 6">
            <a:extLst>
              <a:ext uri="{FF2B5EF4-FFF2-40B4-BE49-F238E27FC236}">
                <a16:creationId xmlns:a16="http://schemas.microsoft.com/office/drawing/2014/main" id="{615B146E-0818-ECE5-114C-8CA45D323BF5}"/>
              </a:ext>
            </a:extLst>
          </p:cNvPr>
          <p:cNvSpPr txBox="1"/>
          <p:nvPr/>
        </p:nvSpPr>
        <p:spPr>
          <a:xfrm>
            <a:off x="7281425" y="5602769"/>
            <a:ext cx="5125228" cy="646331"/>
          </a:xfrm>
          <a:prstGeom prst="rect">
            <a:avLst/>
          </a:prstGeom>
          <a:noFill/>
        </p:spPr>
        <p:txBody>
          <a:bodyPr wrap="square" rtlCol="0">
            <a:spAutoFit/>
          </a:bodyPr>
          <a:lstStyle/>
          <a:p>
            <a:r>
              <a:rPr lang="en-GB" b="1">
                <a:solidFill>
                  <a:srgbClr val="BF3326"/>
                </a:solidFill>
              </a:rPr>
              <a:t>The use of and quality of open science practices are evaluated. </a:t>
            </a:r>
          </a:p>
        </p:txBody>
      </p:sp>
      <p:graphicFrame>
        <p:nvGraphicFramePr>
          <p:cNvPr id="13" name="TextBox 4">
            <a:extLst>
              <a:ext uri="{FF2B5EF4-FFF2-40B4-BE49-F238E27FC236}">
                <a16:creationId xmlns:a16="http://schemas.microsoft.com/office/drawing/2014/main" id="{E3E6CB75-C88B-3CF4-33CC-909C6E57AE31}"/>
              </a:ext>
            </a:extLst>
          </p:cNvPr>
          <p:cNvGraphicFramePr/>
          <p:nvPr>
            <p:extLst>
              <p:ext uri="{D42A27DB-BD31-4B8C-83A1-F6EECF244321}">
                <p14:modId xmlns:p14="http://schemas.microsoft.com/office/powerpoint/2010/main" val="4221788881"/>
              </p:ext>
            </p:extLst>
          </p:nvPr>
        </p:nvGraphicFramePr>
        <p:xfrm>
          <a:off x="483670" y="1255231"/>
          <a:ext cx="4268704" cy="4124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AF4FCA4A-107D-683C-23BB-1B2456FE8FD4}"/>
              </a:ext>
            </a:extLst>
          </p:cNvPr>
          <p:cNvGraphicFramePr/>
          <p:nvPr>
            <p:extLst>
              <p:ext uri="{D42A27DB-BD31-4B8C-83A1-F6EECF244321}">
                <p14:modId xmlns:p14="http://schemas.microsoft.com/office/powerpoint/2010/main" val="1686229939"/>
              </p:ext>
            </p:extLst>
          </p:nvPr>
        </p:nvGraphicFramePr>
        <p:xfrm>
          <a:off x="6096000" y="1255231"/>
          <a:ext cx="5446955" cy="42419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Rectangle 14">
            <a:extLst>
              <a:ext uri="{FF2B5EF4-FFF2-40B4-BE49-F238E27FC236}">
                <a16:creationId xmlns:a16="http://schemas.microsoft.com/office/drawing/2014/main" id="{B2573A45-0330-667C-183C-9DEDD1643608}"/>
              </a:ext>
            </a:extLst>
          </p:cNvPr>
          <p:cNvSpPr/>
          <p:nvPr/>
        </p:nvSpPr>
        <p:spPr>
          <a:xfrm>
            <a:off x="5959736" y="1134335"/>
            <a:ext cx="1225291" cy="1114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4622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7B5F6BA-1DAC-44A3-A33B-09D5A579D387}"/>
              </a:ext>
            </a:extLst>
          </p:cNvPr>
          <p:cNvSpPr>
            <a:spLocks noGrp="1"/>
          </p:cNvSpPr>
          <p:nvPr>
            <p:ph type="body" sz="quarter" idx="13"/>
          </p:nvPr>
        </p:nvSpPr>
        <p:spPr>
          <a:xfrm>
            <a:off x="285827" y="641689"/>
            <a:ext cx="11614627" cy="4651986"/>
          </a:xfrm>
        </p:spPr>
        <p:txBody>
          <a:bodyPr/>
          <a:lstStyle/>
          <a:p>
            <a:r>
              <a:rPr lang="en-GB" sz="1800" b="1"/>
              <a:t>What do you do with your results…?</a:t>
            </a:r>
          </a:p>
          <a:p>
            <a:endParaRPr lang="en-GB" sz="800" b="1"/>
          </a:p>
          <a:p>
            <a:r>
              <a:rPr lang="en-GB" sz="2000">
                <a:solidFill>
                  <a:srgbClr val="F59D14"/>
                </a:solidFill>
              </a:rPr>
              <a:t>Dissemination - </a:t>
            </a:r>
            <a:r>
              <a:rPr lang="en-GB" sz="1800"/>
              <a:t>Promoting and raising awareness of project results</a:t>
            </a:r>
          </a:p>
          <a:p>
            <a:r>
              <a:rPr lang="en-GB" sz="2000">
                <a:solidFill>
                  <a:srgbClr val="F59D14"/>
                </a:solidFill>
              </a:rPr>
              <a:t>Exploitation - </a:t>
            </a:r>
            <a:r>
              <a:rPr lang="en-GB" sz="1800"/>
              <a:t>Utilising the results (e.g., for commercial purposes or in public policymaking)</a:t>
            </a:r>
          </a:p>
          <a:p>
            <a:r>
              <a:rPr lang="en-GB" sz="2000">
                <a:solidFill>
                  <a:srgbClr val="F59D14"/>
                </a:solidFill>
              </a:rPr>
              <a:t>Communication - </a:t>
            </a:r>
            <a:r>
              <a:rPr lang="en-GB" sz="1800"/>
              <a:t>Making your research activities known to society through public engagement </a:t>
            </a:r>
          </a:p>
          <a:p>
            <a:endParaRPr lang="en-GB"/>
          </a:p>
        </p:txBody>
      </p:sp>
      <p:sp>
        <p:nvSpPr>
          <p:cNvPr id="18" name="Text Placeholder 17">
            <a:extLst>
              <a:ext uri="{FF2B5EF4-FFF2-40B4-BE49-F238E27FC236}">
                <a16:creationId xmlns:a16="http://schemas.microsoft.com/office/drawing/2014/main" id="{1BCC4146-861D-4E7A-842F-C7E62F6CC0B6}"/>
              </a:ext>
            </a:extLst>
          </p:cNvPr>
          <p:cNvSpPr>
            <a:spLocks noGrp="1"/>
          </p:cNvSpPr>
          <p:nvPr>
            <p:ph type="body" sz="quarter" idx="11"/>
          </p:nvPr>
        </p:nvSpPr>
        <p:spPr>
          <a:xfrm>
            <a:off x="159798" y="157056"/>
            <a:ext cx="11866686" cy="872754"/>
          </a:xfrm>
        </p:spPr>
        <p:txBody>
          <a:bodyPr>
            <a:normAutofit fontScale="47500" lnSpcReduction="20000"/>
          </a:bodyPr>
          <a:lstStyle/>
          <a:p>
            <a:r>
              <a:rPr lang="en-GB" sz="7600"/>
              <a:t>Dissemination, Exploitation and Communication  </a:t>
            </a:r>
          </a:p>
          <a:p>
            <a:endParaRPr lang="en-GB"/>
          </a:p>
        </p:txBody>
      </p:sp>
      <p:sp>
        <p:nvSpPr>
          <p:cNvPr id="6" name="TextBox 5">
            <a:extLst>
              <a:ext uri="{FF2B5EF4-FFF2-40B4-BE49-F238E27FC236}">
                <a16:creationId xmlns:a16="http://schemas.microsoft.com/office/drawing/2014/main" id="{333CB917-05A1-499A-B282-272BD2057DF5}"/>
              </a:ext>
            </a:extLst>
          </p:cNvPr>
          <p:cNvSpPr txBox="1"/>
          <p:nvPr/>
        </p:nvSpPr>
        <p:spPr>
          <a:xfrm>
            <a:off x="99117" y="3429000"/>
            <a:ext cx="2592594" cy="2031325"/>
          </a:xfrm>
          <a:prstGeom prst="rect">
            <a:avLst/>
          </a:prstGeom>
          <a:noFill/>
        </p:spPr>
        <p:txBody>
          <a:bodyPr wrap="square">
            <a:spAutoFit/>
          </a:bodyPr>
          <a:lstStyle/>
          <a:p>
            <a:pPr algn="ctr"/>
            <a:r>
              <a:rPr lang="en-GB" b="1">
                <a:solidFill>
                  <a:srgbClr val="BF3326"/>
                </a:solidFill>
              </a:rPr>
              <a:t>Evaluated under ‘Impact’</a:t>
            </a:r>
          </a:p>
          <a:p>
            <a:pPr algn="ctr"/>
            <a:r>
              <a:rPr lang="en-GB"/>
              <a:t>Institutions often have teams that can help/support these activities</a:t>
            </a:r>
          </a:p>
          <a:p>
            <a:pPr algn="ctr"/>
            <a:endParaRPr lang="en-GB" b="1">
              <a:solidFill>
                <a:srgbClr val="BF3326"/>
              </a:solidFill>
            </a:endParaRPr>
          </a:p>
        </p:txBody>
      </p:sp>
      <p:graphicFrame>
        <p:nvGraphicFramePr>
          <p:cNvPr id="5" name="Diagram 4">
            <a:extLst>
              <a:ext uri="{FF2B5EF4-FFF2-40B4-BE49-F238E27FC236}">
                <a16:creationId xmlns:a16="http://schemas.microsoft.com/office/drawing/2014/main" id="{78DF9F67-1CE7-E615-8130-6BC5B36024F2}"/>
              </a:ext>
            </a:extLst>
          </p:cNvPr>
          <p:cNvGraphicFramePr/>
          <p:nvPr>
            <p:extLst>
              <p:ext uri="{D42A27DB-BD31-4B8C-83A1-F6EECF244321}">
                <p14:modId xmlns:p14="http://schemas.microsoft.com/office/powerpoint/2010/main" val="3588432534"/>
              </p:ext>
            </p:extLst>
          </p:nvPr>
        </p:nvGraphicFramePr>
        <p:xfrm>
          <a:off x="2505000" y="2796989"/>
          <a:ext cx="9521483" cy="3651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5349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20A429-23BE-4D92-BDA9-5710DD56A016}"/>
              </a:ext>
            </a:extLst>
          </p:cNvPr>
          <p:cNvSpPr txBox="1">
            <a:spLocks/>
          </p:cNvSpPr>
          <p:nvPr/>
        </p:nvSpPr>
        <p:spPr>
          <a:xfrm>
            <a:off x="336298" y="225567"/>
            <a:ext cx="11373349" cy="80392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Expected Impact</a:t>
            </a:r>
          </a:p>
          <a:p>
            <a:r>
              <a:rPr lang="en-GB"/>
              <a:t> </a:t>
            </a:r>
          </a:p>
        </p:txBody>
      </p:sp>
      <p:graphicFrame>
        <p:nvGraphicFramePr>
          <p:cNvPr id="7" name="Diagram 6">
            <a:extLst>
              <a:ext uri="{FF2B5EF4-FFF2-40B4-BE49-F238E27FC236}">
                <a16:creationId xmlns:a16="http://schemas.microsoft.com/office/drawing/2014/main" id="{4EAE9DA4-350C-4D80-9463-56BE351C025E}"/>
              </a:ext>
            </a:extLst>
          </p:cNvPr>
          <p:cNvGraphicFramePr/>
          <p:nvPr/>
        </p:nvGraphicFramePr>
        <p:xfrm>
          <a:off x="111512" y="1188579"/>
          <a:ext cx="11761583" cy="3960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F2994FB-2593-4620-84B3-BE8B6463CCDB}"/>
              </a:ext>
            </a:extLst>
          </p:cNvPr>
          <p:cNvSpPr txBox="1"/>
          <p:nvPr/>
        </p:nvSpPr>
        <p:spPr>
          <a:xfrm>
            <a:off x="499747" y="4731349"/>
            <a:ext cx="11373348" cy="1420325"/>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2000">
                <a:solidFill>
                  <a:srgbClr val="2E2D62"/>
                </a:solidFill>
              </a:rPr>
              <a:t>begins with the results, through to dissemination, exploitation and communication</a:t>
            </a:r>
            <a:endParaRPr lang="en-US">
              <a:solidFill>
                <a:srgbClr val="2E2D62"/>
              </a:solidFill>
            </a:endParaRPr>
          </a:p>
          <a:p>
            <a:pPr marL="285750" indent="-285750">
              <a:lnSpc>
                <a:spcPct val="150000"/>
              </a:lnSpc>
              <a:buFont typeface="Arial" panose="020B0604020202020204" pitchFamily="34" charset="0"/>
              <a:buChar char="•"/>
            </a:pPr>
            <a:r>
              <a:rPr lang="en-GB" sz="2000">
                <a:solidFill>
                  <a:srgbClr val="2E2D62"/>
                </a:solidFill>
              </a:rPr>
              <a:t>maps the contribution to the expected outcomes in the destination and wider work programme</a:t>
            </a:r>
            <a:endParaRPr lang="en-GB" sz="2000">
              <a:solidFill>
                <a:srgbClr val="2E2D62"/>
              </a:solidFill>
              <a:cs typeface="Arial" panose="020B0604020202020204"/>
            </a:endParaRPr>
          </a:p>
          <a:p>
            <a:pPr marL="285750" indent="-285750">
              <a:lnSpc>
                <a:spcPct val="150000"/>
              </a:lnSpc>
              <a:buFont typeface="Arial" panose="020B0604020202020204" pitchFamily="34" charset="0"/>
              <a:buChar char="•"/>
            </a:pPr>
            <a:r>
              <a:rPr lang="en-GB" sz="2000">
                <a:solidFill>
                  <a:srgbClr val="2E2D62"/>
                </a:solidFill>
              </a:rPr>
              <a:t>depending on the project may address only 1 or more of the three expected impacts  </a:t>
            </a:r>
            <a:endParaRPr lang="en-GB" sz="2000">
              <a:solidFill>
                <a:srgbClr val="2E2D62"/>
              </a:solidFill>
              <a:cs typeface="Arial" panose="020B0604020202020204"/>
            </a:endParaRPr>
          </a:p>
        </p:txBody>
      </p:sp>
      <p:sp>
        <p:nvSpPr>
          <p:cNvPr id="11" name="TextBox 10">
            <a:extLst>
              <a:ext uri="{FF2B5EF4-FFF2-40B4-BE49-F238E27FC236}">
                <a16:creationId xmlns:a16="http://schemas.microsoft.com/office/drawing/2014/main" id="{3555C1C0-B645-49AA-9206-FF2FDDB16D5E}"/>
              </a:ext>
            </a:extLst>
          </p:cNvPr>
          <p:cNvSpPr txBox="1"/>
          <p:nvPr/>
        </p:nvSpPr>
        <p:spPr>
          <a:xfrm>
            <a:off x="499745" y="706326"/>
            <a:ext cx="8978791" cy="369332"/>
          </a:xfrm>
          <a:prstGeom prst="rect">
            <a:avLst/>
          </a:prstGeom>
          <a:noFill/>
        </p:spPr>
        <p:txBody>
          <a:bodyPr wrap="square">
            <a:spAutoFit/>
          </a:bodyPr>
          <a:lstStyle/>
          <a:p>
            <a:r>
              <a:rPr lang="en-GB" b="1"/>
              <a:t>Steps towards the achievement of the expected impacts of the project over time</a:t>
            </a:r>
          </a:p>
        </p:txBody>
      </p:sp>
    </p:spTree>
    <p:extLst>
      <p:ext uri="{BB962C8B-B14F-4D97-AF65-F5344CB8AC3E}">
        <p14:creationId xmlns:p14="http://schemas.microsoft.com/office/powerpoint/2010/main" val="1851597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B1AA71-DFD3-4636-0357-DF342782F038}"/>
              </a:ext>
            </a:extLst>
          </p:cNvPr>
          <p:cNvSpPr txBox="1"/>
          <p:nvPr/>
        </p:nvSpPr>
        <p:spPr>
          <a:xfrm>
            <a:off x="1028700" y="190501"/>
            <a:ext cx="2886075" cy="168133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GB" sz="2800" b="1">
                <a:solidFill>
                  <a:schemeClr val="bg1"/>
                </a:solidFill>
                <a:latin typeface="+mj-lt"/>
                <a:ea typeface="+mj-ea"/>
                <a:cs typeface="+mj-cs"/>
              </a:rPr>
              <a:t>Evaluation Process</a:t>
            </a:r>
          </a:p>
        </p:txBody>
      </p:sp>
      <p:sp>
        <p:nvSpPr>
          <p:cNvPr id="4" name="TextBox 3">
            <a:extLst>
              <a:ext uri="{FF2B5EF4-FFF2-40B4-BE49-F238E27FC236}">
                <a16:creationId xmlns:a16="http://schemas.microsoft.com/office/drawing/2014/main" id="{6C1DAB5B-BA7C-28AF-7228-131918B0B5E2}"/>
              </a:ext>
            </a:extLst>
          </p:cNvPr>
          <p:cNvSpPr txBox="1"/>
          <p:nvPr/>
        </p:nvSpPr>
        <p:spPr>
          <a:xfrm>
            <a:off x="595913" y="1938308"/>
            <a:ext cx="3742122" cy="461665"/>
          </a:xfrm>
          <a:prstGeom prst="rect">
            <a:avLst/>
          </a:prstGeom>
          <a:noFill/>
        </p:spPr>
        <p:txBody>
          <a:bodyPr wrap="square">
            <a:spAutoFit/>
          </a:bodyPr>
          <a:lstStyle/>
          <a:p>
            <a:pPr algn="ctr"/>
            <a:r>
              <a:rPr lang="en-GB" sz="2400">
                <a:solidFill>
                  <a:schemeClr val="bg1"/>
                </a:solidFill>
              </a:rPr>
              <a:t>How does it work? </a:t>
            </a:r>
          </a:p>
        </p:txBody>
      </p:sp>
    </p:spTree>
    <p:extLst>
      <p:ext uri="{BB962C8B-B14F-4D97-AF65-F5344CB8AC3E}">
        <p14:creationId xmlns:p14="http://schemas.microsoft.com/office/powerpoint/2010/main" val="1999222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256735" y="146665"/>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Evaluation Workflow </a:t>
            </a:r>
          </a:p>
        </p:txBody>
      </p:sp>
      <p:pic>
        <p:nvPicPr>
          <p:cNvPr id="2" name="Picture 1">
            <a:extLst>
              <a:ext uri="{FF2B5EF4-FFF2-40B4-BE49-F238E27FC236}">
                <a16:creationId xmlns:a16="http://schemas.microsoft.com/office/drawing/2014/main" id="{23534B0A-F7E2-4C4B-BD64-337E7FB10E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1410" y="1081361"/>
            <a:ext cx="9169179" cy="3804234"/>
          </a:xfrm>
          <a:prstGeom prst="rect">
            <a:avLst/>
          </a:prstGeom>
        </p:spPr>
      </p:pic>
      <p:sp>
        <p:nvSpPr>
          <p:cNvPr id="27" name="TextBox 26">
            <a:extLst>
              <a:ext uri="{FF2B5EF4-FFF2-40B4-BE49-F238E27FC236}">
                <a16:creationId xmlns:a16="http://schemas.microsoft.com/office/drawing/2014/main" id="{60947886-975B-4EB6-B599-DF595E835C26}"/>
              </a:ext>
            </a:extLst>
          </p:cNvPr>
          <p:cNvSpPr txBox="1"/>
          <p:nvPr/>
        </p:nvSpPr>
        <p:spPr>
          <a:xfrm>
            <a:off x="3405809" y="5219505"/>
            <a:ext cx="8427603" cy="1200329"/>
          </a:xfrm>
          <a:prstGeom prst="rect">
            <a:avLst/>
          </a:prstGeom>
          <a:noFill/>
        </p:spPr>
        <p:txBody>
          <a:bodyPr wrap="square">
            <a:spAutoFit/>
          </a:bodyPr>
          <a:lstStyle/>
          <a:p>
            <a:pPr marL="285750" indent="-285750">
              <a:buFont typeface="Arial" panose="020B0604020202020204" pitchFamily="34" charset="0"/>
              <a:buChar char="•"/>
            </a:pPr>
            <a:r>
              <a:rPr lang="en-GB">
                <a:solidFill>
                  <a:srgbClr val="2E2D62"/>
                </a:solidFill>
              </a:rPr>
              <a:t>Automatic pre-allocation done by REA based on MSCA specific key words</a:t>
            </a:r>
          </a:p>
          <a:p>
            <a:pPr marL="285750" indent="-285750">
              <a:buFont typeface="Arial" panose="020B0604020202020204" pitchFamily="34" charset="0"/>
              <a:buChar char="•"/>
            </a:pPr>
            <a:r>
              <a:rPr lang="en-GB">
                <a:solidFill>
                  <a:srgbClr val="2E2D62"/>
                </a:solidFill>
              </a:rPr>
              <a:t>Vice-Chairs revise the pre-allocation of proposals to experts</a:t>
            </a:r>
          </a:p>
          <a:p>
            <a:pPr marL="285750" indent="-285750">
              <a:buFont typeface="Arial" panose="020B0604020202020204" pitchFamily="34" charset="0"/>
              <a:buChar char="•"/>
            </a:pPr>
            <a:r>
              <a:rPr lang="en-GB">
                <a:solidFill>
                  <a:srgbClr val="2E2D62"/>
                </a:solidFill>
              </a:rPr>
              <a:t>No 3 experts from the same nationality to one proposal, considering Conflict of Interest </a:t>
            </a:r>
          </a:p>
        </p:txBody>
      </p:sp>
    </p:spTree>
    <p:extLst>
      <p:ext uri="{BB962C8B-B14F-4D97-AF65-F5344CB8AC3E}">
        <p14:creationId xmlns:p14="http://schemas.microsoft.com/office/powerpoint/2010/main" val="1231183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A7FB16-0A9C-481D-91BA-E24CC64FCEA5}"/>
              </a:ext>
            </a:extLst>
          </p:cNvPr>
          <p:cNvSpPr>
            <a:spLocks noGrp="1"/>
          </p:cNvSpPr>
          <p:nvPr>
            <p:ph type="body" sz="quarter" idx="11"/>
          </p:nvPr>
        </p:nvSpPr>
        <p:spPr>
          <a:xfrm>
            <a:off x="341069" y="272088"/>
            <a:ext cx="5898365" cy="760645"/>
          </a:xfrm>
        </p:spPr>
        <p:txBody>
          <a:bodyPr>
            <a:normAutofit/>
          </a:bodyPr>
          <a:lstStyle/>
          <a:p>
            <a:r>
              <a:rPr lang="en-GB" sz="3600"/>
              <a:t>Evaluation Process </a:t>
            </a:r>
          </a:p>
        </p:txBody>
      </p:sp>
      <p:pic>
        <p:nvPicPr>
          <p:cNvPr id="5" name="Picture 4" descr="A blue flag with yellow stars&#10;&#10;Description automatically generated">
            <a:extLst>
              <a:ext uri="{FF2B5EF4-FFF2-40B4-BE49-F238E27FC236}">
                <a16:creationId xmlns:a16="http://schemas.microsoft.com/office/drawing/2014/main" id="{9DD03B8A-1BE5-4C8C-92FC-5B2364E3C542}"/>
              </a:ext>
            </a:extLst>
          </p:cNvPr>
          <p:cNvPicPr>
            <a:picLocks noChangeAspect="1"/>
          </p:cNvPicPr>
          <p:nvPr/>
        </p:nvPicPr>
        <p:blipFill>
          <a:blip r:embed="rId3"/>
          <a:stretch>
            <a:fillRect/>
          </a:stretch>
        </p:blipFill>
        <p:spPr>
          <a:xfrm>
            <a:off x="7516349" y="272089"/>
            <a:ext cx="4183974" cy="4963299"/>
          </a:xfrm>
          <a:prstGeom prst="rect">
            <a:avLst/>
          </a:prstGeom>
          <a:ln w="38100">
            <a:solidFill>
              <a:schemeClr val="accent3"/>
            </a:solidFill>
          </a:ln>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1B71D4A4-B8C8-4E5C-BFE7-B55469D9AE6A}"/>
              </a:ext>
            </a:extLst>
          </p:cNvPr>
          <p:cNvSpPr txBox="1"/>
          <p:nvPr/>
        </p:nvSpPr>
        <p:spPr>
          <a:xfrm>
            <a:off x="6988037" y="5354404"/>
            <a:ext cx="5240597" cy="461665"/>
          </a:xfrm>
          <a:prstGeom prst="rect">
            <a:avLst/>
          </a:prstGeom>
          <a:noFill/>
        </p:spPr>
        <p:txBody>
          <a:bodyPr wrap="square">
            <a:spAutoFit/>
          </a:bodyPr>
          <a:lstStyle/>
          <a:p>
            <a:pPr algn="ctr"/>
            <a:r>
              <a:rPr lang="en-GB" sz="1200">
                <a:hlinkClick r:id="rId4"/>
              </a:rPr>
              <a:t>https://ec.europa.eu/info/funding-tenders/opportunities/docs/2021-2027/horizon/temp-form/ef/ef_he-msca_en.pdf</a:t>
            </a:r>
            <a:r>
              <a:rPr lang="en-GB" sz="1200"/>
              <a:t> </a:t>
            </a:r>
          </a:p>
        </p:txBody>
      </p:sp>
      <p:graphicFrame>
        <p:nvGraphicFramePr>
          <p:cNvPr id="9" name="Text Placeholder 1">
            <a:extLst>
              <a:ext uri="{FF2B5EF4-FFF2-40B4-BE49-F238E27FC236}">
                <a16:creationId xmlns:a16="http://schemas.microsoft.com/office/drawing/2014/main" id="{60386E53-D4DC-979A-224F-E7B1A27DA6B4}"/>
              </a:ext>
            </a:extLst>
          </p:cNvPr>
          <p:cNvGraphicFramePr/>
          <p:nvPr>
            <p:extLst>
              <p:ext uri="{D42A27DB-BD31-4B8C-83A1-F6EECF244321}">
                <p14:modId xmlns:p14="http://schemas.microsoft.com/office/powerpoint/2010/main" val="320846581"/>
              </p:ext>
            </p:extLst>
          </p:nvPr>
        </p:nvGraphicFramePr>
        <p:xfrm>
          <a:off x="491677" y="1134419"/>
          <a:ext cx="6253368" cy="43519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5498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50729" y="71362"/>
            <a:ext cx="7277622" cy="792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Evaluation and Scoring</a:t>
            </a:r>
          </a:p>
        </p:txBody>
      </p:sp>
      <p:pic>
        <p:nvPicPr>
          <p:cNvPr id="5" name="Picture 4">
            <a:extLst>
              <a:ext uri="{FF2B5EF4-FFF2-40B4-BE49-F238E27FC236}">
                <a16:creationId xmlns:a16="http://schemas.microsoft.com/office/drawing/2014/main" id="{1DAE0A97-6EAC-45C3-A419-BBA43AC708EB}"/>
              </a:ext>
            </a:extLst>
          </p:cNvPr>
          <p:cNvPicPr>
            <a:picLocks noChangeAspect="1"/>
          </p:cNvPicPr>
          <p:nvPr/>
        </p:nvPicPr>
        <p:blipFill>
          <a:blip r:embed="rId3"/>
          <a:stretch>
            <a:fillRect/>
          </a:stretch>
        </p:blipFill>
        <p:spPr>
          <a:xfrm>
            <a:off x="7628351" y="0"/>
            <a:ext cx="4563649" cy="6860486"/>
          </a:xfrm>
          <a:prstGeom prst="rect">
            <a:avLst/>
          </a:prstGeom>
        </p:spPr>
      </p:pic>
      <p:sp>
        <p:nvSpPr>
          <p:cNvPr id="9" name="Text Placeholder 8">
            <a:extLst>
              <a:ext uri="{FF2B5EF4-FFF2-40B4-BE49-F238E27FC236}">
                <a16:creationId xmlns:a16="http://schemas.microsoft.com/office/drawing/2014/main" id="{F681023F-4F69-4481-9248-50636059EE5F}"/>
              </a:ext>
            </a:extLst>
          </p:cNvPr>
          <p:cNvSpPr>
            <a:spLocks noGrp="1"/>
          </p:cNvSpPr>
          <p:nvPr>
            <p:ph type="body" sz="quarter" idx="13"/>
          </p:nvPr>
        </p:nvSpPr>
        <p:spPr>
          <a:xfrm>
            <a:off x="350729" y="1223447"/>
            <a:ext cx="6865080" cy="4015526"/>
          </a:xfrm>
        </p:spPr>
        <p:txBody>
          <a:bodyPr>
            <a:normAutofit fontScale="92500"/>
          </a:bodyPr>
          <a:lstStyle/>
          <a:p>
            <a:pPr>
              <a:lnSpc>
                <a:spcPct val="100000"/>
              </a:lnSpc>
            </a:pPr>
            <a:r>
              <a:rPr lang="en-GB" sz="1900" b="1" dirty="0">
                <a:solidFill>
                  <a:schemeClr val="tx2"/>
                </a:solidFill>
              </a:rPr>
              <a:t>Proposals are funded in ranking order </a:t>
            </a:r>
          </a:p>
          <a:p>
            <a:pPr>
              <a:lnSpc>
                <a:spcPct val="100000"/>
              </a:lnSpc>
            </a:pPr>
            <a:endParaRPr lang="en-GB" sz="1800" b="1" dirty="0">
              <a:solidFill>
                <a:schemeClr val="tx2"/>
              </a:solidFill>
            </a:endParaRPr>
          </a:p>
          <a:p>
            <a:pPr marL="285750" indent="-285750">
              <a:lnSpc>
                <a:spcPct val="100000"/>
              </a:lnSpc>
              <a:buFont typeface="Wingdings" panose="05000000000000000000" pitchFamily="2" charset="2"/>
              <a:buChar char="Ø"/>
            </a:pPr>
            <a:r>
              <a:rPr lang="en-GB" sz="1800" b="1" dirty="0">
                <a:solidFill>
                  <a:schemeClr val="accent2"/>
                </a:solidFill>
              </a:rPr>
              <a:t>Highly competitive </a:t>
            </a:r>
            <a:r>
              <a:rPr lang="en-GB" sz="1800" dirty="0"/>
              <a:t>and typically </a:t>
            </a:r>
            <a:r>
              <a:rPr lang="en-GB" sz="1800" b="1" dirty="0">
                <a:solidFill>
                  <a:schemeClr val="accent2"/>
                </a:solidFill>
              </a:rPr>
              <a:t>need a score of 90-95+</a:t>
            </a:r>
            <a:r>
              <a:rPr lang="en-GB" sz="1800" dirty="0"/>
              <a:t> depending on the panel</a:t>
            </a:r>
          </a:p>
          <a:p>
            <a:pPr marL="285750" indent="-285750">
              <a:lnSpc>
                <a:spcPct val="100000"/>
              </a:lnSpc>
              <a:buFont typeface="Wingdings" panose="05000000000000000000" pitchFamily="2" charset="2"/>
              <a:buChar char="Ø"/>
            </a:pPr>
            <a:r>
              <a:rPr lang="en-GB" sz="1800" dirty="0"/>
              <a:t>In case of proposals with the same score(s) </a:t>
            </a:r>
            <a:r>
              <a:rPr lang="en-GB" sz="1800" dirty="0">
                <a:sym typeface="Wingdings" panose="05000000000000000000" pitchFamily="2" charset="2"/>
              </a:rPr>
              <a:t> </a:t>
            </a:r>
            <a:r>
              <a:rPr lang="en-GB" sz="1800" dirty="0"/>
              <a:t>prioritisation decided by panel, based on scores for award criteria</a:t>
            </a:r>
          </a:p>
          <a:p>
            <a:pPr marL="285750" indent="-285750">
              <a:lnSpc>
                <a:spcPct val="100000"/>
              </a:lnSpc>
              <a:buFont typeface="Wingdings" panose="05000000000000000000" pitchFamily="2" charset="2"/>
              <a:buChar char="Ø"/>
            </a:pPr>
            <a:r>
              <a:rPr lang="en-GB" sz="1800" dirty="0"/>
              <a:t>If needed, further prioritisation based on criteria in line with the WP (e.g., </a:t>
            </a:r>
            <a:r>
              <a:rPr lang="en-GB" sz="1800" dirty="0">
                <a:solidFill>
                  <a:schemeClr val="accent2"/>
                </a:solidFill>
              </a:rPr>
              <a:t>gender balance of supervisors, involvement of non-academic sector, geographical spread, international co-operation, etc.</a:t>
            </a:r>
            <a:r>
              <a:rPr lang="en-GB" sz="1800" dirty="0"/>
              <a:t>)</a:t>
            </a:r>
          </a:p>
          <a:p>
            <a:pPr>
              <a:lnSpc>
                <a:spcPct val="100000"/>
              </a:lnSpc>
            </a:pPr>
            <a:endParaRPr lang="en-GB" sz="1800" dirty="0"/>
          </a:p>
          <a:p>
            <a:pPr>
              <a:lnSpc>
                <a:spcPct val="100000"/>
              </a:lnSpc>
            </a:pPr>
            <a:r>
              <a:rPr lang="en-GB" sz="1900" b="1" dirty="0">
                <a:solidFill>
                  <a:schemeClr val="tx2"/>
                </a:solidFill>
              </a:rPr>
              <a:t>Distribution of the indicative budget is proportional to the number of eligible proposals received in each panel</a:t>
            </a:r>
          </a:p>
        </p:txBody>
      </p:sp>
    </p:spTree>
    <p:extLst>
      <p:ext uri="{BB962C8B-B14F-4D97-AF65-F5344CB8AC3E}">
        <p14:creationId xmlns:p14="http://schemas.microsoft.com/office/powerpoint/2010/main" val="1845668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4800" y="71363"/>
            <a:ext cx="10961456" cy="532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sz="3200"/>
              <a:t>Evaluation Criteria </a:t>
            </a:r>
          </a:p>
        </p:txBody>
      </p:sp>
      <p:graphicFrame>
        <p:nvGraphicFramePr>
          <p:cNvPr id="2" name="Table 2">
            <a:extLst>
              <a:ext uri="{FF2B5EF4-FFF2-40B4-BE49-F238E27FC236}">
                <a16:creationId xmlns:a16="http://schemas.microsoft.com/office/drawing/2014/main" id="{F2ABA610-0196-44F0-992B-A3225A4B4C23}"/>
              </a:ext>
            </a:extLst>
          </p:cNvPr>
          <p:cNvGraphicFramePr>
            <a:graphicFrameLocks noGrp="1"/>
          </p:cNvGraphicFramePr>
          <p:nvPr>
            <p:extLst>
              <p:ext uri="{D42A27DB-BD31-4B8C-83A1-F6EECF244321}">
                <p14:modId xmlns:p14="http://schemas.microsoft.com/office/powerpoint/2010/main" val="438616617"/>
              </p:ext>
            </p:extLst>
          </p:nvPr>
        </p:nvGraphicFramePr>
        <p:xfrm>
          <a:off x="433891" y="660157"/>
          <a:ext cx="11324217" cy="6126480"/>
        </p:xfrm>
        <a:graphic>
          <a:graphicData uri="http://schemas.openxmlformats.org/drawingml/2006/table">
            <a:tbl>
              <a:tblPr firstRow="1" bandRow="1">
                <a:tableStyleId>{7DF18680-E054-41AD-8BC1-D1AEF772440D}</a:tableStyleId>
              </a:tblPr>
              <a:tblGrid>
                <a:gridCol w="3781073">
                  <a:extLst>
                    <a:ext uri="{9D8B030D-6E8A-4147-A177-3AD203B41FA5}">
                      <a16:colId xmlns:a16="http://schemas.microsoft.com/office/drawing/2014/main" val="618611046"/>
                    </a:ext>
                  </a:extLst>
                </a:gridCol>
                <a:gridCol w="3771572">
                  <a:extLst>
                    <a:ext uri="{9D8B030D-6E8A-4147-A177-3AD203B41FA5}">
                      <a16:colId xmlns:a16="http://schemas.microsoft.com/office/drawing/2014/main" val="30460479"/>
                    </a:ext>
                  </a:extLst>
                </a:gridCol>
                <a:gridCol w="3771572">
                  <a:extLst>
                    <a:ext uri="{9D8B030D-6E8A-4147-A177-3AD203B41FA5}">
                      <a16:colId xmlns:a16="http://schemas.microsoft.com/office/drawing/2014/main" val="492710494"/>
                    </a:ext>
                  </a:extLst>
                </a:gridCol>
              </a:tblGrid>
              <a:tr h="616138">
                <a:tc>
                  <a:txBody>
                    <a:bodyPr/>
                    <a:lstStyle/>
                    <a:p>
                      <a:pPr algn="ctr"/>
                      <a:r>
                        <a:rPr lang="en-GB"/>
                        <a:t>Excellence (50%)</a:t>
                      </a:r>
                    </a:p>
                  </a:txBody>
                  <a:tcPr/>
                </a:tc>
                <a:tc>
                  <a:txBody>
                    <a:bodyPr/>
                    <a:lstStyle/>
                    <a:p>
                      <a:pPr algn="ctr"/>
                      <a:r>
                        <a:rPr lang="en-GB"/>
                        <a:t>Impact (30%)</a:t>
                      </a:r>
                    </a:p>
                  </a:txBody>
                  <a:tcPr/>
                </a:tc>
                <a:tc>
                  <a:txBody>
                    <a:bodyPr/>
                    <a:lstStyle/>
                    <a:p>
                      <a:pPr algn="ctr"/>
                      <a:r>
                        <a:rPr lang="en-GB"/>
                        <a:t>Quality and efficiency of the implementation (20%)</a:t>
                      </a:r>
                    </a:p>
                  </a:txBody>
                  <a:tcPr/>
                </a:tc>
                <a:extLst>
                  <a:ext uri="{0D108BD9-81ED-4DB2-BD59-A6C34878D82A}">
                    <a16:rowId xmlns:a16="http://schemas.microsoft.com/office/drawing/2014/main" val="2008529846"/>
                  </a:ext>
                </a:extLst>
              </a:tr>
              <a:tr h="1936434">
                <a:tc>
                  <a:txBody>
                    <a:bodyPr/>
                    <a:lstStyle/>
                    <a:p>
                      <a:r>
                        <a:rPr lang="en-GB" sz="1400" b="1"/>
                        <a:t>Quality and pertinence </a:t>
                      </a:r>
                      <a:r>
                        <a:rPr lang="en-GB" sz="1400"/>
                        <a:t>of the project’s research and innovation </a:t>
                      </a:r>
                      <a:r>
                        <a:rPr lang="en-GB" sz="1400" b="1"/>
                        <a:t>objectives</a:t>
                      </a:r>
                      <a:r>
                        <a:rPr lang="en-GB" sz="1400"/>
                        <a:t> (and the extent to which they are ambitious, and </a:t>
                      </a:r>
                      <a:r>
                        <a:rPr lang="en-GB" sz="1400" b="1"/>
                        <a:t>go beyond the state of the art</a:t>
                      </a:r>
                      <a:r>
                        <a:rPr lang="en-GB" sz="1400"/>
                        <a:t>)</a:t>
                      </a:r>
                    </a:p>
                    <a:p>
                      <a:endParaRPr lang="en-GB" sz="1400"/>
                    </a:p>
                  </a:txBody>
                  <a:tcPr/>
                </a:tc>
                <a:tc>
                  <a:txBody>
                    <a:bodyPr/>
                    <a:lstStyle/>
                    <a:p>
                      <a:r>
                        <a:rPr lang="en-GB" sz="1400" b="1"/>
                        <a:t>Contribution</a:t>
                      </a:r>
                      <a:r>
                        <a:rPr lang="en-GB" sz="1400"/>
                        <a:t> to structuring </a:t>
                      </a:r>
                      <a:r>
                        <a:rPr lang="en-GB" sz="1400" b="1"/>
                        <a:t>doctoral training </a:t>
                      </a:r>
                      <a:r>
                        <a:rPr lang="en-GB" sz="1400"/>
                        <a:t>at the </a:t>
                      </a:r>
                      <a:r>
                        <a:rPr lang="en-GB" sz="1400" b="1"/>
                        <a:t>European</a:t>
                      </a:r>
                      <a:r>
                        <a:rPr lang="en-GB" sz="1400"/>
                        <a:t> level and to </a:t>
                      </a:r>
                      <a:r>
                        <a:rPr lang="en-GB" sz="1400" b="1"/>
                        <a:t>strengthening European innovation capacity</a:t>
                      </a:r>
                      <a:r>
                        <a:rPr lang="en-GB" sz="1400"/>
                        <a:t>, including the potential for: a) meaningful </a:t>
                      </a:r>
                      <a:r>
                        <a:rPr lang="en-GB" sz="1400" b="1"/>
                        <a:t>contribution</a:t>
                      </a:r>
                      <a:r>
                        <a:rPr lang="en-GB" sz="1400"/>
                        <a:t> of the </a:t>
                      </a:r>
                      <a:r>
                        <a:rPr lang="en-GB" sz="1400" b="1"/>
                        <a:t>non-academic sector </a:t>
                      </a:r>
                      <a:r>
                        <a:rPr lang="en-GB" sz="1400"/>
                        <a:t>to the doctoral training, as appropriate to the implementation mode and research field b) developing </a:t>
                      </a:r>
                      <a:r>
                        <a:rPr lang="en-GB" sz="1400" b="1"/>
                        <a:t>sustainable elements of doctoral programmes</a:t>
                      </a:r>
                    </a:p>
                  </a:txBody>
                  <a:tcPr/>
                </a:tc>
                <a:tc>
                  <a:txBody>
                    <a:bodyPr/>
                    <a:lstStyle/>
                    <a:p>
                      <a:r>
                        <a:rPr lang="en-GB" sz="1400" b="1"/>
                        <a:t>Quality </a:t>
                      </a:r>
                      <a:r>
                        <a:rPr lang="en-GB" sz="1400"/>
                        <a:t>and effectiveness of the </a:t>
                      </a:r>
                      <a:r>
                        <a:rPr lang="en-GB" sz="1400" b="1"/>
                        <a:t>work plan</a:t>
                      </a:r>
                      <a:r>
                        <a:rPr lang="en-GB" sz="1400"/>
                        <a:t>, assessment of risks and appropriateness of the effort assigned to work packages</a:t>
                      </a:r>
                    </a:p>
                    <a:p>
                      <a:endParaRPr lang="en-GB" sz="1400"/>
                    </a:p>
                  </a:txBody>
                  <a:tcPr/>
                </a:tc>
                <a:extLst>
                  <a:ext uri="{0D108BD9-81ED-4DB2-BD59-A6C34878D82A}">
                    <a16:rowId xmlns:a16="http://schemas.microsoft.com/office/drawing/2014/main" val="3722097413"/>
                  </a:ext>
                </a:extLst>
              </a:tr>
              <a:tr h="1320296">
                <a:tc>
                  <a:txBody>
                    <a:bodyPr/>
                    <a:lstStyle/>
                    <a:p>
                      <a:r>
                        <a:rPr lang="en-GB" sz="1400" b="1"/>
                        <a:t>Soundness</a:t>
                      </a:r>
                      <a:r>
                        <a:rPr lang="en-GB" sz="1400"/>
                        <a:t> of the proposed </a:t>
                      </a:r>
                      <a:r>
                        <a:rPr lang="en-GB" sz="1400" b="1"/>
                        <a:t>methodology</a:t>
                      </a:r>
                      <a:r>
                        <a:rPr lang="en-GB" sz="1400"/>
                        <a:t> (including </a:t>
                      </a:r>
                      <a:r>
                        <a:rPr lang="en-GB" sz="1400" b="1"/>
                        <a:t>interdisciplinary approaches</a:t>
                      </a:r>
                      <a:r>
                        <a:rPr lang="en-GB" sz="1400"/>
                        <a:t>, consideration of the </a:t>
                      </a:r>
                      <a:r>
                        <a:rPr lang="en-GB" sz="1400" b="1">
                          <a:solidFill>
                            <a:schemeClr val="tx1"/>
                          </a:solidFill>
                        </a:rPr>
                        <a:t>gender dimension </a:t>
                      </a:r>
                      <a:r>
                        <a:rPr lang="en-GB" sz="1400"/>
                        <a:t>and other diversity aspects if relevant for the research project, and the </a:t>
                      </a:r>
                      <a:r>
                        <a:rPr lang="en-GB" sz="1400" b="1">
                          <a:solidFill>
                            <a:schemeClr val="tx1"/>
                          </a:solidFill>
                        </a:rPr>
                        <a:t>quality of open science practices</a:t>
                      </a:r>
                      <a:r>
                        <a:rPr lang="en-GB" sz="1400"/>
                        <a:t>)</a:t>
                      </a:r>
                    </a:p>
                  </a:txBody>
                  <a:tcPr/>
                </a:tc>
                <a:tc>
                  <a:txBody>
                    <a:bodyPr/>
                    <a:lstStyle/>
                    <a:p>
                      <a:r>
                        <a:rPr lang="en-GB" sz="1400"/>
                        <a:t>Credibility of the measures to </a:t>
                      </a:r>
                      <a:r>
                        <a:rPr lang="en-GB" sz="1400" b="1"/>
                        <a:t>enhance the career perspectives and employability </a:t>
                      </a:r>
                      <a:r>
                        <a:rPr lang="en-GB" sz="1400"/>
                        <a:t>of researchers and contribution to their skills development</a:t>
                      </a:r>
                    </a:p>
                    <a:p>
                      <a:endParaRPr lang="en-GB" sz="1400"/>
                    </a:p>
                  </a:txBody>
                  <a:tcPr/>
                </a:tc>
                <a:tc>
                  <a:txBody>
                    <a:bodyPr/>
                    <a:lstStyle/>
                    <a:p>
                      <a:r>
                        <a:rPr lang="en-GB" sz="1400" b="1"/>
                        <a:t>Quality, capacity and role </a:t>
                      </a:r>
                      <a:r>
                        <a:rPr lang="en-GB" sz="1400"/>
                        <a:t>of </a:t>
                      </a:r>
                      <a:r>
                        <a:rPr lang="en-GB" sz="1400" b="1"/>
                        <a:t>each participant</a:t>
                      </a:r>
                      <a:r>
                        <a:rPr lang="en-GB" sz="1400"/>
                        <a:t>, including </a:t>
                      </a:r>
                      <a:r>
                        <a:rPr lang="en-GB" sz="1400" b="1"/>
                        <a:t>hosting arrangements </a:t>
                      </a:r>
                      <a:r>
                        <a:rPr lang="en-GB" sz="1400"/>
                        <a:t>and extent to which the consortium as a whole brings together the </a:t>
                      </a:r>
                      <a:r>
                        <a:rPr lang="en-GB" sz="1400" b="1"/>
                        <a:t>necessary expertise</a:t>
                      </a:r>
                    </a:p>
                    <a:p>
                      <a:endParaRPr lang="en-GB" sz="1400"/>
                    </a:p>
                  </a:txBody>
                  <a:tcPr/>
                </a:tc>
                <a:extLst>
                  <a:ext uri="{0D108BD9-81ED-4DB2-BD59-A6C34878D82A}">
                    <a16:rowId xmlns:a16="http://schemas.microsoft.com/office/drawing/2014/main" val="1185669563"/>
                  </a:ext>
                </a:extLst>
              </a:tr>
              <a:tr h="1114916">
                <a:tc>
                  <a:txBody>
                    <a:bodyPr/>
                    <a:lstStyle/>
                    <a:p>
                      <a:r>
                        <a:rPr lang="en-GB" sz="1400" b="1"/>
                        <a:t>Quality and credibility of the training programme </a:t>
                      </a:r>
                      <a:r>
                        <a:rPr lang="en-GB" sz="1400"/>
                        <a:t>(including transferable skills, inter/multidisciplinary, inter-sectoral and gender as well as other diversity aspects)</a:t>
                      </a:r>
                    </a:p>
                  </a:txBody>
                  <a:tcPr/>
                </a:tc>
                <a:tc>
                  <a:txBody>
                    <a:bodyPr/>
                    <a:lstStyle/>
                    <a:p>
                      <a:r>
                        <a:rPr lang="en-GB" sz="1400"/>
                        <a:t>Suitability and quality of the </a:t>
                      </a:r>
                      <a:r>
                        <a:rPr lang="en-GB" sz="1400" b="1">
                          <a:solidFill>
                            <a:schemeClr val="tx1"/>
                          </a:solidFill>
                        </a:rPr>
                        <a:t>measures to maximise</a:t>
                      </a:r>
                      <a:r>
                        <a:rPr lang="en-GB" sz="1400" b="1"/>
                        <a:t> expected outcomes and impacts</a:t>
                      </a:r>
                      <a:r>
                        <a:rPr lang="en-GB" sz="1400"/>
                        <a:t>, as set out in the dissemination and exploitation plan, including communication activities</a:t>
                      </a:r>
                    </a:p>
                  </a:txBody>
                  <a:tcPr/>
                </a:tc>
                <a:tc>
                  <a:txBody>
                    <a:bodyPr/>
                    <a:lstStyle/>
                    <a:p>
                      <a:endParaRPr lang="en-GB" sz="1400"/>
                    </a:p>
                  </a:txBody>
                  <a:tcPr/>
                </a:tc>
                <a:extLst>
                  <a:ext uri="{0D108BD9-81ED-4DB2-BD59-A6C34878D82A}">
                    <a16:rowId xmlns:a16="http://schemas.microsoft.com/office/drawing/2014/main" val="1258506396"/>
                  </a:ext>
                </a:extLst>
              </a:tr>
              <a:tr h="582674">
                <a:tc>
                  <a:txBody>
                    <a:bodyPr/>
                    <a:lstStyle/>
                    <a:p>
                      <a:r>
                        <a:rPr lang="en-GB" sz="1400" b="1"/>
                        <a:t>Quality of the supervision </a:t>
                      </a:r>
                      <a:r>
                        <a:rPr lang="en-GB" sz="1400"/>
                        <a:t>(including mandatory joint supervision for industrial and joint doctorate projects)</a:t>
                      </a:r>
                    </a:p>
                  </a:txBody>
                  <a:tcPr/>
                </a:tc>
                <a:tc>
                  <a:txBody>
                    <a:bodyPr/>
                    <a:lstStyle/>
                    <a:p>
                      <a:r>
                        <a:rPr lang="en-GB" sz="1400"/>
                        <a:t>The magnitude and importance of the project’s </a:t>
                      </a:r>
                      <a:r>
                        <a:rPr lang="en-GB" sz="1400" b="1"/>
                        <a:t>contribution to the </a:t>
                      </a:r>
                      <a:r>
                        <a:rPr lang="en-GB" sz="1400" b="1">
                          <a:solidFill>
                            <a:schemeClr val="tx1"/>
                          </a:solidFill>
                        </a:rPr>
                        <a:t>expected scientific, societal and economic impacts</a:t>
                      </a:r>
                    </a:p>
                    <a:p>
                      <a:endParaRPr lang="en-GB" sz="1400"/>
                    </a:p>
                  </a:txBody>
                  <a:tcPr/>
                </a:tc>
                <a:tc>
                  <a:txBody>
                    <a:bodyPr/>
                    <a:lstStyle/>
                    <a:p>
                      <a:endParaRPr lang="en-GB" sz="1400"/>
                    </a:p>
                  </a:txBody>
                  <a:tcPr/>
                </a:tc>
                <a:extLst>
                  <a:ext uri="{0D108BD9-81ED-4DB2-BD59-A6C34878D82A}">
                    <a16:rowId xmlns:a16="http://schemas.microsoft.com/office/drawing/2014/main" val="1558562461"/>
                  </a:ext>
                </a:extLst>
              </a:tr>
            </a:tbl>
          </a:graphicData>
        </a:graphic>
      </p:graphicFrame>
    </p:spTree>
    <p:extLst>
      <p:ext uri="{BB962C8B-B14F-4D97-AF65-F5344CB8AC3E}">
        <p14:creationId xmlns:p14="http://schemas.microsoft.com/office/powerpoint/2010/main" val="3046180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109330" y="71363"/>
            <a:ext cx="11024803" cy="6343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sz="3200"/>
              <a:t>Section 1 - Excellence</a:t>
            </a:r>
          </a:p>
        </p:txBody>
      </p:sp>
      <p:graphicFrame>
        <p:nvGraphicFramePr>
          <p:cNvPr id="9" name="Diagram 8">
            <a:extLst>
              <a:ext uri="{FF2B5EF4-FFF2-40B4-BE49-F238E27FC236}">
                <a16:creationId xmlns:a16="http://schemas.microsoft.com/office/drawing/2014/main" id="{2AA32863-5FA3-41BE-8874-AF7A632C4672}"/>
              </a:ext>
            </a:extLst>
          </p:cNvPr>
          <p:cNvGraphicFramePr/>
          <p:nvPr>
            <p:extLst>
              <p:ext uri="{D42A27DB-BD31-4B8C-83A1-F6EECF244321}">
                <p14:modId xmlns:p14="http://schemas.microsoft.com/office/powerpoint/2010/main" val="2330802098"/>
              </p:ext>
            </p:extLst>
          </p:nvPr>
        </p:nvGraphicFramePr>
        <p:xfrm>
          <a:off x="109330" y="616227"/>
          <a:ext cx="11748053" cy="5877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35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Rectangle 1">
            <a:extLst>
              <a:ext uri="{FF2B5EF4-FFF2-40B4-BE49-F238E27FC236}">
                <a16:creationId xmlns:a16="http://schemas.microsoft.com/office/drawing/2014/main" id="{5CD60A46-9E19-4267-A476-DEA12C422251}"/>
              </a:ext>
            </a:extLst>
          </p:cNvPr>
          <p:cNvSpPr/>
          <p:nvPr/>
        </p:nvSpPr>
        <p:spPr>
          <a:xfrm>
            <a:off x="326638" y="5740533"/>
            <a:ext cx="2565649"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Google Shape;240;p12"/>
          <p:cNvSpPr txBox="1">
            <a:spLocks noGrp="1"/>
          </p:cNvSpPr>
          <p:nvPr>
            <p:ph type="body" idx="1"/>
          </p:nvPr>
        </p:nvSpPr>
        <p:spPr>
          <a:xfrm>
            <a:off x="188842" y="1873348"/>
            <a:ext cx="7853070" cy="443153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1400"/>
              <a:buFont typeface="Arial"/>
              <a:buNone/>
            </a:pPr>
            <a:r>
              <a:rPr lang="en-GB" sz="2100" b="1">
                <a:solidFill>
                  <a:srgbClr val="2E2D62"/>
                </a:solidFill>
              </a:rPr>
              <a:t>In MSCA Doctoral Networks, UK based organisations </a:t>
            </a:r>
            <a:br>
              <a:rPr lang="en-GB" sz="2100" b="1">
                <a:solidFill>
                  <a:srgbClr val="2E2D62"/>
                </a:solidFill>
              </a:rPr>
            </a:br>
            <a:r>
              <a:rPr lang="en-GB" sz="2100" b="1">
                <a:solidFill>
                  <a:srgbClr val="2E2D62"/>
                </a:solidFill>
              </a:rPr>
              <a:t>can:</a:t>
            </a:r>
          </a:p>
          <a:p>
            <a:pPr marL="0" lvl="0" indent="0" algn="l" rtl="0">
              <a:lnSpc>
                <a:spcPct val="90000"/>
              </a:lnSpc>
              <a:spcBef>
                <a:spcPts val="0"/>
              </a:spcBef>
              <a:spcAft>
                <a:spcPts val="0"/>
              </a:spcAft>
              <a:buClr>
                <a:schemeClr val="dk1"/>
              </a:buClr>
              <a:buSzPts val="1400"/>
              <a:buFont typeface="Arial"/>
              <a:buNone/>
            </a:pPr>
            <a:r>
              <a:rPr lang="en-GB" b="0"/>
              <a:t> </a:t>
            </a:r>
          </a:p>
          <a:p>
            <a:pPr marL="342900" indent="-342900">
              <a:lnSpc>
                <a:spcPct val="200000"/>
              </a:lnSpc>
              <a:spcBef>
                <a:spcPts val="0"/>
              </a:spcBef>
              <a:buFont typeface="Wingdings" panose="05000000000000000000" pitchFamily="2" charset="2"/>
              <a:buChar char="Ø"/>
            </a:pPr>
            <a:r>
              <a:rPr lang="en-GB" sz="1900">
                <a:solidFill>
                  <a:srgbClr val="2E2D62"/>
                </a:solidFill>
              </a:rPr>
              <a:t>Participate as beneficiaries</a:t>
            </a:r>
          </a:p>
          <a:p>
            <a:pPr marL="342900" lvl="0" indent="-342900" algn="l" rtl="0">
              <a:lnSpc>
                <a:spcPct val="200000"/>
              </a:lnSpc>
              <a:spcBef>
                <a:spcPts val="0"/>
              </a:spcBef>
              <a:spcAft>
                <a:spcPts val="0"/>
              </a:spcAft>
              <a:buClr>
                <a:schemeClr val="dk1"/>
              </a:buClr>
              <a:buSzPts val="1400"/>
              <a:buFont typeface="Wingdings" panose="05000000000000000000" pitchFamily="2" charset="2"/>
              <a:buChar char="Ø"/>
            </a:pPr>
            <a:r>
              <a:rPr lang="en-GB" sz="1900">
                <a:solidFill>
                  <a:srgbClr val="2E2D62"/>
                </a:solidFill>
              </a:rPr>
              <a:t>Coordinate projects</a:t>
            </a:r>
          </a:p>
          <a:p>
            <a:pPr marL="342900" lvl="0" indent="-342900" algn="l" rtl="0">
              <a:lnSpc>
                <a:spcPct val="200000"/>
              </a:lnSpc>
              <a:spcBef>
                <a:spcPts val="0"/>
              </a:spcBef>
              <a:spcAft>
                <a:spcPts val="0"/>
              </a:spcAft>
              <a:buClr>
                <a:schemeClr val="dk1"/>
              </a:buClr>
              <a:buSzPts val="1400"/>
              <a:buFont typeface="Wingdings" panose="05000000000000000000" pitchFamily="2" charset="2"/>
              <a:buChar char="Ø"/>
            </a:pPr>
            <a:r>
              <a:rPr lang="en-GB" sz="1900">
                <a:solidFill>
                  <a:srgbClr val="2E2D62"/>
                </a:solidFill>
              </a:rPr>
              <a:t>Recruit doctoral candidates</a:t>
            </a:r>
          </a:p>
          <a:p>
            <a:pPr marL="342900" lvl="0" indent="-342900" algn="l" rtl="0">
              <a:lnSpc>
                <a:spcPct val="200000"/>
              </a:lnSpc>
              <a:spcBef>
                <a:spcPts val="0"/>
              </a:spcBef>
              <a:spcAft>
                <a:spcPts val="0"/>
              </a:spcAft>
              <a:buClr>
                <a:schemeClr val="dk1"/>
              </a:buClr>
              <a:buSzPts val="1400"/>
              <a:buFont typeface="Wingdings" panose="05000000000000000000" pitchFamily="2" charset="2"/>
              <a:buChar char="Ø"/>
            </a:pPr>
            <a:r>
              <a:rPr lang="en-GB" sz="1900">
                <a:solidFill>
                  <a:srgbClr val="2E2D62"/>
                </a:solidFill>
              </a:rPr>
              <a:t>Can award PhDs   </a:t>
            </a:r>
          </a:p>
          <a:p>
            <a:pPr marL="342900" lvl="0" indent="-342900" algn="l" rtl="0">
              <a:lnSpc>
                <a:spcPct val="200000"/>
              </a:lnSpc>
              <a:spcBef>
                <a:spcPts val="0"/>
              </a:spcBef>
              <a:spcAft>
                <a:spcPts val="0"/>
              </a:spcAft>
              <a:buClr>
                <a:schemeClr val="dk1"/>
              </a:buClr>
              <a:buSzPts val="1400"/>
              <a:buFont typeface="Wingdings" panose="05000000000000000000" pitchFamily="2" charset="2"/>
              <a:buChar char="Ø"/>
            </a:pPr>
            <a:r>
              <a:rPr lang="en-GB" sz="1900">
                <a:solidFill>
                  <a:srgbClr val="2E2D62"/>
                </a:solidFill>
              </a:rPr>
              <a:t>Host secondments</a:t>
            </a:r>
          </a:p>
          <a:p>
            <a:pPr marL="0" lvl="0" indent="0" algn="l" rtl="0">
              <a:lnSpc>
                <a:spcPct val="200000"/>
              </a:lnSpc>
              <a:spcBef>
                <a:spcPts val="0"/>
              </a:spcBef>
              <a:spcAft>
                <a:spcPts val="0"/>
              </a:spcAft>
              <a:buClr>
                <a:schemeClr val="dk1"/>
              </a:buClr>
              <a:buSzPts val="1400"/>
            </a:pPr>
            <a:br>
              <a:rPr lang="en-GB" sz="1800" b="1">
                <a:solidFill>
                  <a:srgbClr val="F59D14"/>
                </a:solidFill>
              </a:rPr>
            </a:br>
            <a:endParaRPr b="0"/>
          </a:p>
        </p:txBody>
      </p:sp>
      <p:sp>
        <p:nvSpPr>
          <p:cNvPr id="241" name="Google Shape;241;p12"/>
          <p:cNvSpPr txBox="1">
            <a:spLocks noGrp="1"/>
          </p:cNvSpPr>
          <p:nvPr>
            <p:ph type="body" idx="2"/>
          </p:nvPr>
        </p:nvSpPr>
        <p:spPr>
          <a:xfrm>
            <a:off x="78818" y="175900"/>
            <a:ext cx="6917405" cy="1376454"/>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2"/>
              </a:buClr>
              <a:buSzPts val="4400"/>
              <a:buFont typeface="Arial"/>
              <a:buNone/>
            </a:pPr>
            <a:r>
              <a:rPr lang="en-GB"/>
              <a:t>What Does this Mean for Marie </a:t>
            </a:r>
            <a:r>
              <a:rPr lang="en-GB" err="1"/>
              <a:t>Skłodowska</a:t>
            </a:r>
            <a:r>
              <a:rPr lang="en-GB"/>
              <a:t>-Curie Actions?</a:t>
            </a:r>
          </a:p>
        </p:txBody>
      </p:sp>
      <p:sp>
        <p:nvSpPr>
          <p:cNvPr id="4" name="TextBox 3">
            <a:extLst>
              <a:ext uri="{FF2B5EF4-FFF2-40B4-BE49-F238E27FC236}">
                <a16:creationId xmlns:a16="http://schemas.microsoft.com/office/drawing/2014/main" id="{F5BFF3E5-E094-4D5E-8B61-AE83D63CCF34}"/>
              </a:ext>
            </a:extLst>
          </p:cNvPr>
          <p:cNvSpPr txBox="1"/>
          <p:nvPr/>
        </p:nvSpPr>
        <p:spPr>
          <a:xfrm>
            <a:off x="8214996" y="5774323"/>
            <a:ext cx="3788162" cy="830997"/>
          </a:xfrm>
          <a:prstGeom prst="rect">
            <a:avLst/>
          </a:prstGeom>
          <a:noFill/>
        </p:spPr>
        <p:txBody>
          <a:bodyPr wrap="square">
            <a:spAutoFit/>
          </a:bodyPr>
          <a:lstStyle/>
          <a:p>
            <a:pPr algn="ctr"/>
            <a:r>
              <a:rPr lang="en-GB" sz="1600">
                <a:hlinkClick r:id="rId3"/>
              </a:rPr>
              <a:t>https://marie-sklodowska-curie-actions.ec.europa.eu/news/horizon-europe-uk-participation</a:t>
            </a:r>
            <a:r>
              <a:rPr lang="en-GB" sz="1600"/>
              <a:t> </a:t>
            </a:r>
          </a:p>
        </p:txBody>
      </p:sp>
      <p:sp>
        <p:nvSpPr>
          <p:cNvPr id="3" name="TextBox 2">
            <a:extLst>
              <a:ext uri="{FF2B5EF4-FFF2-40B4-BE49-F238E27FC236}">
                <a16:creationId xmlns:a16="http://schemas.microsoft.com/office/drawing/2014/main" id="{0917DFDE-AEA8-A226-D334-B03E3A7B4C98}"/>
              </a:ext>
            </a:extLst>
          </p:cNvPr>
          <p:cNvSpPr txBox="1"/>
          <p:nvPr/>
        </p:nvSpPr>
        <p:spPr>
          <a:xfrm>
            <a:off x="326638" y="5392123"/>
            <a:ext cx="6807381" cy="715089"/>
          </a:xfrm>
          <a:prstGeom prst="roundRect">
            <a:avLst/>
          </a:prstGeom>
          <a:noFill/>
          <a:ln w="19050">
            <a:solidFill>
              <a:srgbClr val="CC0099"/>
            </a:solidFill>
          </a:ln>
        </p:spPr>
        <p:txBody>
          <a:bodyPr wrap="square" lIns="91440" tIns="45720" rIns="91440" bIns="45720" rtlCol="0" anchor="t">
            <a:spAutoFit/>
          </a:bodyPr>
          <a:lstStyle/>
          <a:p>
            <a:r>
              <a:rPr lang="en-GB" b="1">
                <a:solidFill>
                  <a:srgbClr val="CC0099"/>
                </a:solidFill>
              </a:rPr>
              <a:t>Recruited doctoral candidates count toward the total number of person-months</a:t>
            </a:r>
            <a:endParaRPr lang="en-GB">
              <a:solidFill>
                <a:srgbClr val="CC0099"/>
              </a:solidFill>
            </a:endParaRPr>
          </a:p>
        </p:txBody>
      </p:sp>
    </p:spTree>
    <p:extLst>
      <p:ext uri="{BB962C8B-B14F-4D97-AF65-F5344CB8AC3E}">
        <p14:creationId xmlns:p14="http://schemas.microsoft.com/office/powerpoint/2010/main" val="73644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2797" y="0"/>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Section 1 - Excellence</a:t>
            </a:r>
          </a:p>
        </p:txBody>
      </p:sp>
      <p:graphicFrame>
        <p:nvGraphicFramePr>
          <p:cNvPr id="4" name="Content Placeholder 3">
            <a:extLst>
              <a:ext uri="{FF2B5EF4-FFF2-40B4-BE49-F238E27FC236}">
                <a16:creationId xmlns:a16="http://schemas.microsoft.com/office/drawing/2014/main" id="{B88F4C13-E74B-45D2-8268-A7270F2D86D5}"/>
              </a:ext>
            </a:extLst>
          </p:cNvPr>
          <p:cNvGraphicFramePr>
            <a:graphicFrameLocks/>
          </p:cNvGraphicFramePr>
          <p:nvPr>
            <p:extLst>
              <p:ext uri="{D42A27DB-BD31-4B8C-83A1-F6EECF244321}">
                <p14:modId xmlns:p14="http://schemas.microsoft.com/office/powerpoint/2010/main" val="3924817307"/>
              </p:ext>
            </p:extLst>
          </p:nvPr>
        </p:nvGraphicFramePr>
        <p:xfrm>
          <a:off x="139849" y="651353"/>
          <a:ext cx="11897958" cy="5962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8788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2797" y="71362"/>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Section 2 - Impact</a:t>
            </a:r>
          </a:p>
        </p:txBody>
      </p:sp>
      <p:graphicFrame>
        <p:nvGraphicFramePr>
          <p:cNvPr id="5" name="Content Placeholder 7">
            <a:extLst>
              <a:ext uri="{FF2B5EF4-FFF2-40B4-BE49-F238E27FC236}">
                <a16:creationId xmlns:a16="http://schemas.microsoft.com/office/drawing/2014/main" id="{D5C8951A-F472-4104-A056-42DF70B50E6D}"/>
              </a:ext>
            </a:extLst>
          </p:cNvPr>
          <p:cNvGraphicFramePr>
            <a:graphicFrameLocks/>
          </p:cNvGraphicFramePr>
          <p:nvPr/>
        </p:nvGraphicFramePr>
        <p:xfrm>
          <a:off x="107833" y="680126"/>
          <a:ext cx="11994520" cy="5971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8403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342797" y="71362"/>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Section 2 - Impact</a:t>
            </a:r>
          </a:p>
        </p:txBody>
      </p:sp>
      <p:graphicFrame>
        <p:nvGraphicFramePr>
          <p:cNvPr id="4" name="Content Placeholder 3">
            <a:extLst>
              <a:ext uri="{FF2B5EF4-FFF2-40B4-BE49-F238E27FC236}">
                <a16:creationId xmlns:a16="http://schemas.microsoft.com/office/drawing/2014/main" id="{A32FAA34-65E3-4FDF-BF09-FC0A7FC1BD75}"/>
              </a:ext>
            </a:extLst>
          </p:cNvPr>
          <p:cNvGraphicFramePr>
            <a:graphicFrameLocks/>
          </p:cNvGraphicFramePr>
          <p:nvPr/>
        </p:nvGraphicFramePr>
        <p:xfrm>
          <a:off x="59039" y="763118"/>
          <a:ext cx="12032555" cy="5787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447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96819" y="71362"/>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Section 3 - Implementation </a:t>
            </a:r>
          </a:p>
        </p:txBody>
      </p:sp>
      <p:graphicFrame>
        <p:nvGraphicFramePr>
          <p:cNvPr id="9" name="Content Placeholder 3">
            <a:extLst>
              <a:ext uri="{FF2B5EF4-FFF2-40B4-BE49-F238E27FC236}">
                <a16:creationId xmlns:a16="http://schemas.microsoft.com/office/drawing/2014/main" id="{7D24DFFF-8140-4DA7-8609-139222DE4DCF}"/>
              </a:ext>
            </a:extLst>
          </p:cNvPr>
          <p:cNvGraphicFramePr>
            <a:graphicFrameLocks/>
          </p:cNvGraphicFramePr>
          <p:nvPr>
            <p:extLst>
              <p:ext uri="{D42A27DB-BD31-4B8C-83A1-F6EECF244321}">
                <p14:modId xmlns:p14="http://schemas.microsoft.com/office/powerpoint/2010/main" val="2507805253"/>
              </p:ext>
            </p:extLst>
          </p:nvPr>
        </p:nvGraphicFramePr>
        <p:xfrm>
          <a:off x="96819" y="861475"/>
          <a:ext cx="11973261" cy="5701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7284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E543DE-B336-FB0F-9A17-1DFF387F5AD5}"/>
              </a:ext>
            </a:extLst>
          </p:cNvPr>
          <p:cNvSpPr>
            <a:spLocks noGrp="1"/>
          </p:cNvSpPr>
          <p:nvPr>
            <p:ph type="body" sz="quarter" idx="11"/>
          </p:nvPr>
        </p:nvSpPr>
        <p:spPr>
          <a:xfrm>
            <a:off x="389963" y="327585"/>
            <a:ext cx="11217538" cy="832448"/>
          </a:xfrm>
        </p:spPr>
        <p:txBody>
          <a:bodyPr>
            <a:normAutofit/>
          </a:bodyPr>
          <a:lstStyle/>
          <a:p>
            <a:r>
              <a:rPr lang="en-GB" sz="3600"/>
              <a:t>Guidelines – relevant for sections 4, 5, 6 &amp; 7</a:t>
            </a:r>
          </a:p>
        </p:txBody>
      </p:sp>
      <p:graphicFrame>
        <p:nvGraphicFramePr>
          <p:cNvPr id="5" name="Text Placeholder 1">
            <a:extLst>
              <a:ext uri="{FF2B5EF4-FFF2-40B4-BE49-F238E27FC236}">
                <a16:creationId xmlns:a16="http://schemas.microsoft.com/office/drawing/2014/main" id="{9E08CDA2-5865-A417-2966-5540C78D5F8F}"/>
              </a:ext>
            </a:extLst>
          </p:cNvPr>
          <p:cNvGraphicFramePr/>
          <p:nvPr>
            <p:extLst>
              <p:ext uri="{D42A27DB-BD31-4B8C-83A1-F6EECF244321}">
                <p14:modId xmlns:p14="http://schemas.microsoft.com/office/powerpoint/2010/main" val="691929977"/>
              </p:ext>
            </p:extLst>
          </p:nvPr>
        </p:nvGraphicFramePr>
        <p:xfrm>
          <a:off x="389964" y="1077557"/>
          <a:ext cx="11412074" cy="4527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534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94319" y="0"/>
            <a:ext cx="10791336" cy="79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sz="3200"/>
              <a:t>Section 4 - Network Organisation </a:t>
            </a:r>
          </a:p>
        </p:txBody>
      </p:sp>
      <p:sp>
        <p:nvSpPr>
          <p:cNvPr id="2" name="Rectangle 1">
            <a:extLst>
              <a:ext uri="{FF2B5EF4-FFF2-40B4-BE49-F238E27FC236}">
                <a16:creationId xmlns:a16="http://schemas.microsoft.com/office/drawing/2014/main" id="{E1BA903C-24B2-4DD3-AAAC-FBC3D85CD80E}"/>
              </a:ext>
            </a:extLst>
          </p:cNvPr>
          <p:cNvSpPr/>
          <p:nvPr/>
        </p:nvSpPr>
        <p:spPr>
          <a:xfrm>
            <a:off x="182880" y="687705"/>
            <a:ext cx="7207476" cy="5088835"/>
          </a:xfrm>
          <a:prstGeom prst="rect">
            <a:avLst/>
          </a:prstGeom>
        </p:spPr>
        <p:txBody>
          <a:bodyPr/>
          <a:lstStyle/>
          <a:p>
            <a:pPr marL="285750" indent="-285750">
              <a:spcBef>
                <a:spcPts val="600"/>
              </a:spcBef>
              <a:buFont typeface="Arial" panose="020B0604020202020204" pitchFamily="34" charset="0"/>
              <a:buChar char="•"/>
            </a:pPr>
            <a:r>
              <a:rPr lang="en-GB" sz="1600">
                <a:solidFill>
                  <a:srgbClr val="2E2D62"/>
                </a:solidFill>
              </a:rPr>
              <a:t>Demonstrate tasks for each participating organisation and appropriateness</a:t>
            </a:r>
          </a:p>
          <a:p>
            <a:pPr marL="285750" indent="-285750">
              <a:spcBef>
                <a:spcPts val="600"/>
              </a:spcBef>
              <a:buFont typeface="Arial" panose="020B0604020202020204" pitchFamily="34" charset="0"/>
              <a:buChar char="•"/>
            </a:pPr>
            <a:r>
              <a:rPr lang="en-GB" sz="1600">
                <a:solidFill>
                  <a:srgbClr val="2E2D62"/>
                </a:solidFill>
              </a:rPr>
              <a:t>Involvement of HR or Finance support in institutions?</a:t>
            </a:r>
          </a:p>
          <a:p>
            <a:pPr marL="285750" indent="-285750">
              <a:spcBef>
                <a:spcPts val="600"/>
              </a:spcBef>
              <a:buFont typeface="Arial" panose="020B0604020202020204" pitchFamily="34" charset="0"/>
              <a:buChar char="•"/>
            </a:pPr>
            <a:r>
              <a:rPr lang="en-GB" sz="1600">
                <a:solidFill>
                  <a:srgbClr val="2E2D62"/>
                </a:solidFill>
              </a:rPr>
              <a:t>What do the organisations have to offer: Laboratories/Office Space, Technical expertise, Workshops, Other facilities</a:t>
            </a:r>
          </a:p>
          <a:p>
            <a:pPr marL="285750" indent="-285750">
              <a:spcBef>
                <a:spcPts val="600"/>
              </a:spcBef>
              <a:buFont typeface="Arial" panose="020B0604020202020204" pitchFamily="34" charset="0"/>
              <a:buChar char="•"/>
            </a:pPr>
            <a:r>
              <a:rPr lang="en-GB" sz="1600">
                <a:solidFill>
                  <a:srgbClr val="2E2D62"/>
                </a:solidFill>
              </a:rPr>
              <a:t>Refer to the European Charter for Researchers and institutional endorsement  </a:t>
            </a:r>
          </a:p>
          <a:p>
            <a:pPr marL="285750" indent="-285750">
              <a:spcBef>
                <a:spcPts val="600"/>
              </a:spcBef>
              <a:buFont typeface="Arial" panose="020B0604020202020204" pitchFamily="34" charset="0"/>
              <a:buChar char="•"/>
            </a:pPr>
            <a:r>
              <a:rPr lang="en-GB" sz="1600">
                <a:solidFill>
                  <a:srgbClr val="2E2D62"/>
                </a:solidFill>
              </a:rPr>
              <a:t>‘</a:t>
            </a:r>
            <a:r>
              <a:rPr lang="en-GB" sz="1600">
                <a:solidFill>
                  <a:srgbClr val="2E2D62"/>
                </a:solidFill>
                <a:hlinkClick r:id="rId3">
                  <a:extLst>
                    <a:ext uri="{A12FA001-AC4F-418D-AE19-62706E023703}">
                      <ahyp:hlinkClr xmlns:ahyp="http://schemas.microsoft.com/office/drawing/2018/hyperlinkcolor" val="tx"/>
                    </a:ext>
                  </a:extLst>
                </a:hlinkClick>
              </a:rPr>
              <a:t>HR Strategy for Research (HRS4R)’ award </a:t>
            </a:r>
            <a:r>
              <a:rPr lang="en-GB" sz="1600">
                <a:solidFill>
                  <a:srgbClr val="2E2D62"/>
                </a:solidFill>
              </a:rPr>
              <a:t>- demonstrates competence for recruiting and hosting</a:t>
            </a:r>
          </a:p>
          <a:p>
            <a:pPr marL="285750" indent="-285750">
              <a:spcBef>
                <a:spcPts val="600"/>
              </a:spcBef>
              <a:buFont typeface="Arial" panose="020B0604020202020204" pitchFamily="34" charset="0"/>
              <a:buChar char="•"/>
            </a:pPr>
            <a:r>
              <a:rPr lang="en-GB" sz="1600">
                <a:solidFill>
                  <a:srgbClr val="2E2D62"/>
                </a:solidFill>
              </a:rPr>
              <a:t>Explain who will be responsible for what and when will they do it:</a:t>
            </a:r>
          </a:p>
          <a:p>
            <a:pPr marL="742950" lvl="1" indent="-285750">
              <a:spcBef>
                <a:spcPts val="600"/>
              </a:spcBef>
              <a:buFont typeface="Arial" panose="020B0604020202020204" pitchFamily="34" charset="0"/>
              <a:buChar char="•"/>
            </a:pPr>
            <a:r>
              <a:rPr lang="en-GB" sz="1600">
                <a:solidFill>
                  <a:srgbClr val="2E2D62"/>
                </a:solidFill>
              </a:rPr>
              <a:t>Network organisation and management structure/supervisory board</a:t>
            </a:r>
          </a:p>
          <a:p>
            <a:pPr marL="742950" lvl="1" indent="-285750">
              <a:spcBef>
                <a:spcPts val="600"/>
              </a:spcBef>
              <a:buFont typeface="Arial" panose="020B0604020202020204" pitchFamily="34" charset="0"/>
              <a:buChar char="•"/>
            </a:pPr>
            <a:r>
              <a:rPr lang="en-GB" sz="1600">
                <a:solidFill>
                  <a:srgbClr val="2E2D62"/>
                </a:solidFill>
              </a:rPr>
              <a:t>Admission, selection, supervision, monitoring and assessment procedures </a:t>
            </a:r>
          </a:p>
          <a:p>
            <a:pPr marL="742950" lvl="1" indent="-285750">
              <a:spcBef>
                <a:spcPts val="600"/>
              </a:spcBef>
              <a:buFont typeface="Arial" panose="020B0604020202020204" pitchFamily="34" charset="0"/>
              <a:buChar char="•"/>
            </a:pPr>
            <a:r>
              <a:rPr lang="en-GB" sz="1600">
                <a:solidFill>
                  <a:srgbClr val="2E2D62"/>
                </a:solidFill>
              </a:rPr>
              <a:t>Risk management at consortium level</a:t>
            </a:r>
          </a:p>
          <a:p>
            <a:pPr marL="742950" lvl="1" indent="-285750">
              <a:spcBef>
                <a:spcPts val="600"/>
              </a:spcBef>
              <a:buFont typeface="Arial" panose="020B0604020202020204" pitchFamily="34" charset="0"/>
              <a:buChar char="•"/>
            </a:pPr>
            <a:r>
              <a:rPr lang="en-GB" sz="1600">
                <a:solidFill>
                  <a:srgbClr val="2E2D62"/>
                </a:solidFill>
              </a:rPr>
              <a:t>IPR, Gender, Open Access, Data Management etc. </a:t>
            </a:r>
          </a:p>
          <a:p>
            <a:pPr marL="285750" indent="-285750">
              <a:spcBef>
                <a:spcPts val="600"/>
              </a:spcBef>
              <a:buFont typeface="Arial" panose="020B0604020202020204" pitchFamily="34" charset="0"/>
              <a:buChar char="•"/>
            </a:pPr>
            <a:r>
              <a:rPr lang="en-GB" sz="1600">
                <a:solidFill>
                  <a:srgbClr val="2E2D62"/>
                </a:solidFill>
              </a:rPr>
              <a:t>Clear decision making and conflict resolution strategies</a:t>
            </a:r>
          </a:p>
          <a:p>
            <a:pPr marL="285750" indent="-285750">
              <a:spcBef>
                <a:spcPts val="600"/>
              </a:spcBef>
              <a:buFont typeface="Arial" panose="020B0604020202020204" pitchFamily="34" charset="0"/>
              <a:buChar char="•"/>
            </a:pPr>
            <a:r>
              <a:rPr lang="en-GB" sz="1600">
                <a:solidFill>
                  <a:srgbClr val="2E2D62"/>
                </a:solidFill>
              </a:rPr>
              <a:t>Clear progress monitoring provisions </a:t>
            </a:r>
          </a:p>
          <a:p>
            <a:pPr marL="285750" indent="-285750">
              <a:spcBef>
                <a:spcPts val="600"/>
              </a:spcBef>
              <a:buFont typeface="Arial" panose="020B0604020202020204" pitchFamily="34" charset="0"/>
              <a:buChar char="•"/>
            </a:pPr>
            <a:r>
              <a:rPr lang="en-GB" sz="1600">
                <a:solidFill>
                  <a:srgbClr val="2E2D62"/>
                </a:solidFill>
              </a:rPr>
              <a:t>Does the organisation have other HR awards? E.g., Athena Swan?</a:t>
            </a:r>
          </a:p>
        </p:txBody>
      </p:sp>
      <p:pic>
        <p:nvPicPr>
          <p:cNvPr id="8" name="Picture 7">
            <a:extLst>
              <a:ext uri="{FF2B5EF4-FFF2-40B4-BE49-F238E27FC236}">
                <a16:creationId xmlns:a16="http://schemas.microsoft.com/office/drawing/2014/main" id="{5C1B9F97-1ECC-4D9E-BE31-56CAEFF55340}"/>
              </a:ext>
            </a:extLst>
          </p:cNvPr>
          <p:cNvPicPr>
            <a:picLocks noChangeAspect="1"/>
          </p:cNvPicPr>
          <p:nvPr/>
        </p:nvPicPr>
        <p:blipFill>
          <a:blip r:embed="rId4"/>
          <a:stretch>
            <a:fillRect/>
          </a:stretch>
        </p:blipFill>
        <p:spPr>
          <a:xfrm>
            <a:off x="7665929" y="-1"/>
            <a:ext cx="4526071" cy="6855885"/>
          </a:xfrm>
          <a:prstGeom prst="rect">
            <a:avLst/>
          </a:prstGeom>
        </p:spPr>
      </p:pic>
    </p:spTree>
    <p:extLst>
      <p:ext uri="{BB962C8B-B14F-4D97-AF65-F5344CB8AC3E}">
        <p14:creationId xmlns:p14="http://schemas.microsoft.com/office/powerpoint/2010/main" val="2236042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4F7D7-484C-46F3-AB25-F0C77494D140}"/>
              </a:ext>
            </a:extLst>
          </p:cNvPr>
          <p:cNvPicPr>
            <a:picLocks noChangeAspect="1"/>
          </p:cNvPicPr>
          <p:nvPr/>
        </p:nvPicPr>
        <p:blipFill>
          <a:blip r:embed="rId2"/>
          <a:stretch>
            <a:fillRect/>
          </a:stretch>
        </p:blipFill>
        <p:spPr>
          <a:xfrm>
            <a:off x="7088150" y="0"/>
            <a:ext cx="5103850" cy="6757053"/>
          </a:xfrm>
          <a:prstGeom prst="rect">
            <a:avLst/>
          </a:prstGeom>
        </p:spPr>
      </p:pic>
      <p:pic>
        <p:nvPicPr>
          <p:cNvPr id="10" name="Picture 9">
            <a:extLst>
              <a:ext uri="{FF2B5EF4-FFF2-40B4-BE49-F238E27FC236}">
                <a16:creationId xmlns:a16="http://schemas.microsoft.com/office/drawing/2014/main" id="{10DFF870-87D1-4E57-802F-457DFDDFD0CA}"/>
              </a:ext>
            </a:extLst>
          </p:cNvPr>
          <p:cNvPicPr>
            <a:picLocks noChangeAspect="1"/>
          </p:cNvPicPr>
          <p:nvPr/>
        </p:nvPicPr>
        <p:blipFill>
          <a:blip r:embed="rId3"/>
          <a:stretch>
            <a:fillRect/>
          </a:stretch>
        </p:blipFill>
        <p:spPr>
          <a:xfrm>
            <a:off x="6322830" y="0"/>
            <a:ext cx="7162801" cy="6907946"/>
          </a:xfrm>
          <a:prstGeom prst="rect">
            <a:avLst/>
          </a:prstGeom>
        </p:spPr>
      </p:pic>
      <p:sp>
        <p:nvSpPr>
          <p:cNvPr id="4" name="Content Placeholder 3">
            <a:extLst>
              <a:ext uri="{FF2B5EF4-FFF2-40B4-BE49-F238E27FC236}">
                <a16:creationId xmlns:a16="http://schemas.microsoft.com/office/drawing/2014/main" id="{B60CC708-BF39-4453-BC21-EF270C2BF18B}"/>
              </a:ext>
            </a:extLst>
          </p:cNvPr>
          <p:cNvSpPr>
            <a:spLocks noGrp="1"/>
          </p:cNvSpPr>
          <p:nvPr>
            <p:ph sz="quarter" idx="4294967295"/>
          </p:nvPr>
        </p:nvSpPr>
        <p:spPr>
          <a:xfrm>
            <a:off x="186322" y="1372065"/>
            <a:ext cx="7642562" cy="4735116"/>
          </a:xfrm>
        </p:spPr>
        <p:txBody>
          <a:bodyPr>
            <a:normAutofit fontScale="92500" lnSpcReduction="20000"/>
          </a:bodyPr>
          <a:lstStyle/>
          <a:p>
            <a:pPr marL="0" indent="0">
              <a:lnSpc>
                <a:spcPct val="110000"/>
              </a:lnSpc>
              <a:buNone/>
            </a:pPr>
            <a:r>
              <a:rPr lang="en-GB" sz="1800" b="1">
                <a:solidFill>
                  <a:schemeClr val="tx1"/>
                </a:solidFill>
                <a:latin typeface="+mn-lt"/>
                <a:hlinkClick r:id="rId4"/>
              </a:rPr>
              <a:t>MSCA Green Charter </a:t>
            </a:r>
            <a:r>
              <a:rPr lang="en-GB" sz="1800" b="1">
                <a:solidFill>
                  <a:schemeClr val="tx1"/>
                </a:solidFill>
                <a:latin typeface="+mn-lt"/>
              </a:rPr>
              <a:t>is a set of guiding principles that a</a:t>
            </a:r>
            <a:r>
              <a:rPr lang="en-GB" sz="1800" b="1">
                <a:solidFill>
                  <a:srgbClr val="595A59"/>
                </a:solidFill>
                <a:latin typeface="+mn-lt"/>
              </a:rPr>
              <a:t>im to raise awareness, encourage best practice, empower fellows</a:t>
            </a:r>
          </a:p>
          <a:p>
            <a:pPr marL="0" indent="0">
              <a:lnSpc>
                <a:spcPct val="110000"/>
              </a:lnSpc>
              <a:buNone/>
            </a:pPr>
            <a:endParaRPr lang="en-GB" sz="1000" b="1">
              <a:solidFill>
                <a:srgbClr val="595A59"/>
              </a:solidFill>
              <a:latin typeface="+mn-lt"/>
            </a:endParaRPr>
          </a:p>
          <a:p>
            <a:pPr>
              <a:lnSpc>
                <a:spcPct val="150000"/>
              </a:lnSpc>
            </a:pPr>
            <a:r>
              <a:rPr lang="en-GB" sz="1900">
                <a:solidFill>
                  <a:schemeClr val="tx1"/>
                </a:solidFill>
                <a:latin typeface="+mn-lt"/>
              </a:rPr>
              <a:t>How will the project reduce its the carbon footprint?</a:t>
            </a:r>
          </a:p>
          <a:p>
            <a:pPr>
              <a:lnSpc>
                <a:spcPct val="150000"/>
              </a:lnSpc>
            </a:pPr>
            <a:r>
              <a:rPr lang="en-GB" sz="1900">
                <a:solidFill>
                  <a:schemeClr val="tx1"/>
                </a:solidFill>
                <a:latin typeface="+mn-lt"/>
              </a:rPr>
              <a:t>How will the project increase the awareness on environmental issues, promote sustainable behaviours and policies?</a:t>
            </a:r>
          </a:p>
          <a:p>
            <a:pPr lvl="1">
              <a:lnSpc>
                <a:spcPct val="150000"/>
              </a:lnSpc>
            </a:pPr>
            <a:r>
              <a:rPr lang="en-GB" sz="1600">
                <a:solidFill>
                  <a:schemeClr val="tx1"/>
                </a:solidFill>
                <a:latin typeface="+mn-lt"/>
              </a:rPr>
              <a:t>Of the recruited researchers and organizations involved  </a:t>
            </a:r>
          </a:p>
          <a:p>
            <a:pPr>
              <a:lnSpc>
                <a:spcPct val="150000"/>
              </a:lnSpc>
            </a:pPr>
            <a:r>
              <a:rPr lang="en-GB" sz="1900">
                <a:solidFill>
                  <a:schemeClr val="tx1"/>
                </a:solidFill>
                <a:latin typeface="+mn-lt"/>
              </a:rPr>
              <a:t>What do the institutions already do that will be capitalized on the project? </a:t>
            </a:r>
          </a:p>
          <a:p>
            <a:pPr>
              <a:lnSpc>
                <a:spcPct val="150000"/>
              </a:lnSpc>
            </a:pPr>
            <a:r>
              <a:rPr lang="en-GB" sz="1900">
                <a:solidFill>
                  <a:schemeClr val="tx1"/>
                </a:solidFill>
                <a:latin typeface="+mn-lt"/>
              </a:rPr>
              <a:t>How will the project adhere to the MSCA Green Charter during implementation</a:t>
            </a:r>
          </a:p>
          <a:p>
            <a:pPr>
              <a:lnSpc>
                <a:spcPct val="90000"/>
              </a:lnSpc>
            </a:pPr>
            <a:r>
              <a:rPr lang="en-GB" sz="1900">
                <a:latin typeface="+mn-lt"/>
              </a:rPr>
              <a:t>Directly link to research and training </a:t>
            </a:r>
          </a:p>
        </p:txBody>
      </p:sp>
      <p:sp>
        <p:nvSpPr>
          <p:cNvPr id="2" name="Title 1">
            <a:extLst>
              <a:ext uri="{FF2B5EF4-FFF2-40B4-BE49-F238E27FC236}">
                <a16:creationId xmlns:a16="http://schemas.microsoft.com/office/drawing/2014/main" id="{7934C840-81CE-47E0-ADBA-ED27D4571A5D}"/>
              </a:ext>
            </a:extLst>
          </p:cNvPr>
          <p:cNvSpPr>
            <a:spLocks noGrp="1"/>
          </p:cNvSpPr>
          <p:nvPr>
            <p:ph type="title" idx="4294967295"/>
          </p:nvPr>
        </p:nvSpPr>
        <p:spPr>
          <a:xfrm>
            <a:off x="182100" y="259428"/>
            <a:ext cx="9843501" cy="853210"/>
          </a:xfrm>
        </p:spPr>
        <p:txBody>
          <a:bodyPr>
            <a:normAutofit fontScale="90000"/>
          </a:bodyPr>
          <a:lstStyle/>
          <a:p>
            <a:r>
              <a:rPr lang="en-GB" sz="3600" b="1">
                <a:solidFill>
                  <a:srgbClr val="151B4A"/>
                </a:solidFill>
              </a:rPr>
              <a:t>Section 5: Environmental aspects in light of the MSCA Green Charter</a:t>
            </a:r>
          </a:p>
        </p:txBody>
      </p:sp>
      <p:sp>
        <p:nvSpPr>
          <p:cNvPr id="8" name="TextBox 7">
            <a:extLst>
              <a:ext uri="{FF2B5EF4-FFF2-40B4-BE49-F238E27FC236}">
                <a16:creationId xmlns:a16="http://schemas.microsoft.com/office/drawing/2014/main" id="{A68D2556-B794-4293-88B8-65EBFE063CB5}"/>
              </a:ext>
            </a:extLst>
          </p:cNvPr>
          <p:cNvSpPr txBox="1"/>
          <p:nvPr/>
        </p:nvSpPr>
        <p:spPr>
          <a:xfrm>
            <a:off x="3273944" y="6107181"/>
            <a:ext cx="6097772" cy="369332"/>
          </a:xfrm>
          <a:prstGeom prst="rect">
            <a:avLst/>
          </a:prstGeom>
          <a:noFill/>
        </p:spPr>
        <p:txBody>
          <a:bodyPr wrap="square">
            <a:spAutoFit/>
          </a:bodyPr>
          <a:lstStyle/>
          <a:p>
            <a:r>
              <a:rPr lang="en-GB">
                <a:hlinkClick r:id="rId5"/>
              </a:rPr>
              <a:t>MSCA Green Charter Guidance Material </a:t>
            </a:r>
            <a:endParaRPr lang="en-GB"/>
          </a:p>
        </p:txBody>
      </p:sp>
    </p:spTree>
    <p:extLst>
      <p:ext uri="{BB962C8B-B14F-4D97-AF65-F5344CB8AC3E}">
        <p14:creationId xmlns:p14="http://schemas.microsoft.com/office/powerpoint/2010/main" val="3160987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D72655-C9C5-4734-82F8-5DD7127A895B}"/>
              </a:ext>
            </a:extLst>
          </p:cNvPr>
          <p:cNvSpPr txBox="1">
            <a:spLocks/>
          </p:cNvSpPr>
          <p:nvPr/>
        </p:nvSpPr>
        <p:spPr>
          <a:xfrm>
            <a:off x="195309" y="71363"/>
            <a:ext cx="10938824" cy="683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sz="3200"/>
              <a:t>Key Considerations for Sections 6 and 7</a:t>
            </a:r>
          </a:p>
        </p:txBody>
      </p:sp>
      <p:graphicFrame>
        <p:nvGraphicFramePr>
          <p:cNvPr id="5" name="Content Placeholder 3">
            <a:extLst>
              <a:ext uri="{FF2B5EF4-FFF2-40B4-BE49-F238E27FC236}">
                <a16:creationId xmlns:a16="http://schemas.microsoft.com/office/drawing/2014/main" id="{2EDD19E4-E842-418C-8702-9E4F322C078E}"/>
              </a:ext>
            </a:extLst>
          </p:cNvPr>
          <p:cNvGraphicFramePr>
            <a:graphicFrameLocks/>
          </p:cNvGraphicFramePr>
          <p:nvPr>
            <p:extLst>
              <p:ext uri="{D42A27DB-BD31-4B8C-83A1-F6EECF244321}">
                <p14:modId xmlns:p14="http://schemas.microsoft.com/office/powerpoint/2010/main" val="2718255179"/>
              </p:ext>
            </p:extLst>
          </p:nvPr>
        </p:nvGraphicFramePr>
        <p:xfrm>
          <a:off x="325932" y="790455"/>
          <a:ext cx="11540136" cy="578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6112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F7F8F73-D837-45CB-8630-3EA47E7512B9}"/>
              </a:ext>
            </a:extLst>
          </p:cNvPr>
          <p:cNvGraphicFramePr/>
          <p:nvPr/>
        </p:nvGraphicFramePr>
        <p:xfrm>
          <a:off x="422900" y="928205"/>
          <a:ext cx="11544982" cy="4744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BB986C61-394A-4AE7-8777-942F763CF670}"/>
              </a:ext>
            </a:extLst>
          </p:cNvPr>
          <p:cNvSpPr>
            <a:spLocks noGrp="1"/>
          </p:cNvSpPr>
          <p:nvPr>
            <p:ph type="body" sz="quarter" idx="11"/>
          </p:nvPr>
        </p:nvSpPr>
        <p:spPr>
          <a:xfrm>
            <a:off x="323509" y="208989"/>
            <a:ext cx="8124752" cy="721286"/>
          </a:xfrm>
        </p:spPr>
        <p:txBody>
          <a:bodyPr>
            <a:normAutofit fontScale="85000" lnSpcReduction="10000"/>
          </a:bodyPr>
          <a:lstStyle/>
          <a:p>
            <a:r>
              <a:rPr lang="en-GB" sz="4200"/>
              <a:t>Evaluator</a:t>
            </a:r>
            <a:r>
              <a:rPr lang="en-GB"/>
              <a:t> Comments – Excellence </a:t>
            </a:r>
          </a:p>
        </p:txBody>
      </p:sp>
    </p:spTree>
    <p:extLst>
      <p:ext uri="{BB962C8B-B14F-4D97-AF65-F5344CB8AC3E}">
        <p14:creationId xmlns:p14="http://schemas.microsoft.com/office/powerpoint/2010/main" val="1858298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66A72E-C361-4F1F-A77B-2D9F3FFC8645}"/>
              </a:ext>
            </a:extLst>
          </p:cNvPr>
          <p:cNvGraphicFramePr/>
          <p:nvPr/>
        </p:nvGraphicFramePr>
        <p:xfrm>
          <a:off x="472668" y="934277"/>
          <a:ext cx="11246664" cy="4678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A4F5B044-B2A1-4279-8CED-E8B6573D2A5A}"/>
              </a:ext>
            </a:extLst>
          </p:cNvPr>
          <p:cNvSpPr>
            <a:spLocks noGrp="1"/>
          </p:cNvSpPr>
          <p:nvPr>
            <p:ph type="body" sz="quarter" idx="11"/>
          </p:nvPr>
        </p:nvSpPr>
        <p:spPr>
          <a:xfrm>
            <a:off x="390302" y="237430"/>
            <a:ext cx="7322930" cy="859849"/>
          </a:xfrm>
        </p:spPr>
        <p:txBody>
          <a:bodyPr>
            <a:normAutofit/>
          </a:bodyPr>
          <a:lstStyle/>
          <a:p>
            <a:r>
              <a:rPr lang="en-GB" sz="3600"/>
              <a:t>Evaluator Comments – Impact </a:t>
            </a:r>
          </a:p>
        </p:txBody>
      </p:sp>
    </p:spTree>
    <p:extLst>
      <p:ext uri="{BB962C8B-B14F-4D97-AF65-F5344CB8AC3E}">
        <p14:creationId xmlns:p14="http://schemas.microsoft.com/office/powerpoint/2010/main" val="186915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741B06-969B-4747-AD13-9EA3F51B817A}"/>
              </a:ext>
            </a:extLst>
          </p:cNvPr>
          <p:cNvSpPr txBox="1"/>
          <p:nvPr/>
        </p:nvSpPr>
        <p:spPr>
          <a:xfrm>
            <a:off x="1028700" y="190501"/>
            <a:ext cx="2886075"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GB" sz="3200" b="1">
                <a:solidFill>
                  <a:schemeClr val="bg1"/>
                </a:solidFill>
                <a:latin typeface="+mj-lt"/>
                <a:ea typeface="+mj-ea"/>
                <a:cs typeface="+mj-cs"/>
              </a:rPr>
              <a:t>MSCA</a:t>
            </a:r>
          </a:p>
        </p:txBody>
      </p:sp>
    </p:spTree>
    <p:extLst>
      <p:ext uri="{BB962C8B-B14F-4D97-AF65-F5344CB8AC3E}">
        <p14:creationId xmlns:p14="http://schemas.microsoft.com/office/powerpoint/2010/main" val="8317530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937307A-648F-479D-AEA0-E0531932A544}"/>
              </a:ext>
            </a:extLst>
          </p:cNvPr>
          <p:cNvGraphicFramePr/>
          <p:nvPr>
            <p:extLst>
              <p:ext uri="{D42A27DB-BD31-4B8C-83A1-F6EECF244321}">
                <p14:modId xmlns:p14="http://schemas.microsoft.com/office/powerpoint/2010/main" val="2548496233"/>
              </p:ext>
            </p:extLst>
          </p:nvPr>
        </p:nvGraphicFramePr>
        <p:xfrm>
          <a:off x="636105" y="936211"/>
          <a:ext cx="11121886" cy="4864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8E7EC497-5BDE-4A2F-9B04-E9EDBDF21570}"/>
              </a:ext>
            </a:extLst>
          </p:cNvPr>
          <p:cNvSpPr>
            <a:spLocks noGrp="1"/>
          </p:cNvSpPr>
          <p:nvPr>
            <p:ph type="body" sz="quarter" idx="11"/>
          </p:nvPr>
        </p:nvSpPr>
        <p:spPr>
          <a:xfrm>
            <a:off x="283752" y="208989"/>
            <a:ext cx="8949699" cy="721286"/>
          </a:xfrm>
        </p:spPr>
        <p:txBody>
          <a:bodyPr>
            <a:normAutofit/>
          </a:bodyPr>
          <a:lstStyle/>
          <a:p>
            <a:r>
              <a:rPr lang="en-GB" sz="3600"/>
              <a:t>Evaluator Comments – Implementation </a:t>
            </a:r>
          </a:p>
        </p:txBody>
      </p:sp>
    </p:spTree>
    <p:extLst>
      <p:ext uri="{BB962C8B-B14F-4D97-AF65-F5344CB8AC3E}">
        <p14:creationId xmlns:p14="http://schemas.microsoft.com/office/powerpoint/2010/main" val="1735998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D389A-4B99-42E9-9710-68B11E8F7886}"/>
              </a:ext>
            </a:extLst>
          </p:cNvPr>
          <p:cNvSpPr>
            <a:spLocks noGrp="1"/>
          </p:cNvSpPr>
          <p:nvPr>
            <p:ph type="body" sz="quarter" idx="13"/>
          </p:nvPr>
        </p:nvSpPr>
        <p:spPr>
          <a:xfrm>
            <a:off x="102742" y="938446"/>
            <a:ext cx="7291971" cy="5524421"/>
          </a:xfrm>
          <a:ln>
            <a:solidFill>
              <a:schemeClr val="accent5">
                <a:lumMod val="50000"/>
              </a:schemeClr>
            </a:solidFill>
          </a:ln>
        </p:spPr>
        <p:txBody>
          <a:bodyPr>
            <a:noAutofit/>
          </a:bodyPr>
          <a:lstStyle/>
          <a:p>
            <a:pPr>
              <a:lnSpc>
                <a:spcPct val="100000"/>
              </a:lnSpc>
            </a:pPr>
            <a:r>
              <a:rPr lang="en-GB" sz="1600" b="1">
                <a:solidFill>
                  <a:srgbClr val="2E2D62"/>
                </a:solidFill>
                <a:hlinkClick r:id="rId2"/>
              </a:rPr>
              <a:t>- UKRO Portal</a:t>
            </a:r>
            <a:r>
              <a:rPr lang="en-GB" sz="1600" b="1">
                <a:solidFill>
                  <a:srgbClr val="2E2D62"/>
                </a:solidFill>
              </a:rPr>
              <a:t> </a:t>
            </a:r>
            <a:endParaRPr lang="en-US"/>
          </a:p>
          <a:p>
            <a:pPr>
              <a:lnSpc>
                <a:spcPct val="100000"/>
              </a:lnSpc>
            </a:pPr>
            <a:r>
              <a:rPr lang="en-GB" sz="1600">
                <a:solidFill>
                  <a:srgbClr val="2E2D62"/>
                </a:solidFill>
                <a:hlinkClick r:id="rId3"/>
              </a:rPr>
              <a:t>- MSCA: How</a:t>
            </a:r>
            <a:r>
              <a:rPr lang="en-GB" sz="1600" b="1">
                <a:solidFill>
                  <a:srgbClr val="2E2D62"/>
                </a:solidFill>
                <a:hlinkClick r:id="rId3"/>
              </a:rPr>
              <a:t> to Apply</a:t>
            </a:r>
          </a:p>
          <a:p>
            <a:pPr>
              <a:lnSpc>
                <a:spcPct val="100000"/>
              </a:lnSpc>
            </a:pPr>
            <a:r>
              <a:rPr lang="en-GB" sz="1600">
                <a:solidFill>
                  <a:srgbClr val="2E2D62"/>
                </a:solidFill>
                <a:hlinkClick r:id="rId4"/>
              </a:rPr>
              <a:t>- MSCA Work Programme 2023-2025</a:t>
            </a:r>
            <a:endParaRPr lang="en-GB" sz="1600">
              <a:solidFill>
                <a:srgbClr val="2E2D62"/>
              </a:solidFill>
            </a:endParaRPr>
          </a:p>
          <a:p>
            <a:pPr>
              <a:lnSpc>
                <a:spcPct val="100000"/>
              </a:lnSpc>
            </a:pPr>
            <a:r>
              <a:rPr lang="en-GB" sz="1600">
                <a:solidFill>
                  <a:srgbClr val="2E2D62"/>
                </a:solidFill>
                <a:hlinkClick r:id="rId5"/>
              </a:rPr>
              <a:t>- MSCA </a:t>
            </a:r>
            <a:r>
              <a:rPr lang="en-GB" sz="1600" err="1">
                <a:solidFill>
                  <a:srgbClr val="2E2D62"/>
                </a:solidFill>
                <a:hlinkClick r:id="rId5"/>
              </a:rPr>
              <a:t>Finacial</a:t>
            </a:r>
            <a:r>
              <a:rPr lang="en-GB" sz="1600">
                <a:solidFill>
                  <a:srgbClr val="2E2D62"/>
                </a:solidFill>
                <a:hlinkClick r:id="rId5"/>
              </a:rPr>
              <a:t> Guide</a:t>
            </a:r>
            <a:endParaRPr lang="en-GB" sz="1600">
              <a:solidFill>
                <a:srgbClr val="2E2D62"/>
              </a:solidFill>
            </a:endParaRPr>
          </a:p>
          <a:p>
            <a:pPr>
              <a:lnSpc>
                <a:spcPct val="100000"/>
              </a:lnSpc>
            </a:pPr>
            <a:r>
              <a:rPr lang="en-GB" sz="1600">
                <a:solidFill>
                  <a:srgbClr val="151B4A"/>
                </a:solidFill>
                <a:hlinkClick r:id="rId6"/>
              </a:rPr>
              <a:t>- MSCA-NET 2024 handbook</a:t>
            </a:r>
            <a:r>
              <a:rPr lang="en-GB" sz="1600">
                <a:solidFill>
                  <a:srgbClr val="676767"/>
                </a:solidFill>
              </a:rPr>
              <a:t> and </a:t>
            </a:r>
            <a:r>
              <a:rPr lang="en-GB" sz="1600">
                <a:solidFill>
                  <a:srgbClr val="676767"/>
                </a:solidFill>
                <a:hlinkClick r:id="rId7"/>
              </a:rPr>
              <a:t>policy briefs </a:t>
            </a:r>
          </a:p>
          <a:p>
            <a:pPr>
              <a:lnSpc>
                <a:spcPct val="100000"/>
              </a:lnSpc>
            </a:pPr>
            <a:r>
              <a:rPr lang="en-GB" sz="1600">
                <a:solidFill>
                  <a:srgbClr val="2E2D62"/>
                </a:solidFill>
                <a:hlinkClick r:id="rId8"/>
              </a:rPr>
              <a:t>- MSCA-NET RADIANCE FAQ</a:t>
            </a:r>
            <a:r>
              <a:rPr lang="en-GB" sz="1600">
                <a:solidFill>
                  <a:srgbClr val="2E2D62"/>
                </a:solidFill>
              </a:rPr>
              <a:t> </a:t>
            </a:r>
          </a:p>
          <a:p>
            <a:pPr>
              <a:lnSpc>
                <a:spcPct val="100000"/>
              </a:lnSpc>
            </a:pPr>
            <a:r>
              <a:rPr lang="en-GB" sz="1600" b="1">
                <a:solidFill>
                  <a:srgbClr val="2E2D62"/>
                </a:solidFill>
                <a:hlinkClick r:id="rId9"/>
              </a:rPr>
              <a:t>- Funding &amp; Tender Opportunities Portal</a:t>
            </a:r>
            <a:r>
              <a:rPr lang="en-GB" sz="1600">
                <a:solidFill>
                  <a:srgbClr val="2E2D62"/>
                </a:solidFill>
              </a:rPr>
              <a:t> </a:t>
            </a:r>
            <a:r>
              <a:rPr lang="en-GB" sz="1600">
                <a:solidFill>
                  <a:srgbClr val="676767"/>
                </a:solidFill>
              </a:rPr>
              <a:t> </a:t>
            </a:r>
          </a:p>
          <a:p>
            <a:pPr>
              <a:lnSpc>
                <a:spcPct val="100000"/>
              </a:lnSpc>
            </a:pPr>
            <a:r>
              <a:rPr lang="en-GB" sz="1600" b="1">
                <a:solidFill>
                  <a:srgbClr val="2E2D62"/>
                </a:solidFill>
                <a:hlinkClick r:id="rId10">
                  <a:extLst>
                    <a:ext uri="{A12FA001-AC4F-418D-AE19-62706E023703}">
                      <ahyp:hlinkClr xmlns:ahyp="http://schemas.microsoft.com/office/drawing/2018/hyperlinkcolor" val="tx"/>
                    </a:ext>
                  </a:extLst>
                </a:hlinkClick>
              </a:rPr>
              <a:t>- Horizon Europe Strategic Plan </a:t>
            </a:r>
            <a:r>
              <a:rPr lang="en-GB" sz="1600">
                <a:solidFill>
                  <a:srgbClr val="2E2D62"/>
                </a:solidFill>
                <a:hlinkClick r:id="rId10">
                  <a:extLst>
                    <a:ext uri="{A12FA001-AC4F-418D-AE19-62706E023703}">
                      <ahyp:hlinkClr xmlns:ahyp="http://schemas.microsoft.com/office/drawing/2018/hyperlinkcolor" val="tx"/>
                    </a:ext>
                  </a:extLst>
                </a:hlinkClick>
              </a:rPr>
              <a:t>2025-27</a:t>
            </a:r>
            <a:r>
              <a:rPr lang="en-GB" sz="1600">
                <a:solidFill>
                  <a:srgbClr val="2E2D62"/>
                </a:solidFill>
              </a:rPr>
              <a:t> </a:t>
            </a:r>
          </a:p>
          <a:p>
            <a:pPr>
              <a:lnSpc>
                <a:spcPct val="100000"/>
              </a:lnSpc>
            </a:pPr>
            <a:r>
              <a:rPr lang="en-GB" sz="1600" b="1">
                <a:solidFill>
                  <a:srgbClr val="2E2D62"/>
                </a:solidFill>
                <a:hlinkClick r:id="rId11"/>
              </a:rPr>
              <a:t>- Horizon Europe Programme Guide</a:t>
            </a:r>
            <a:r>
              <a:rPr lang="en-GB" sz="1600">
                <a:solidFill>
                  <a:srgbClr val="2E2D62"/>
                </a:solidFill>
              </a:rPr>
              <a:t> </a:t>
            </a:r>
            <a:r>
              <a:rPr lang="en-GB" sz="1600">
                <a:solidFill>
                  <a:srgbClr val="676767"/>
                </a:solidFill>
              </a:rPr>
              <a:t> </a:t>
            </a:r>
          </a:p>
          <a:p>
            <a:pPr>
              <a:lnSpc>
                <a:spcPct val="100000"/>
              </a:lnSpc>
            </a:pPr>
            <a:r>
              <a:rPr lang="en-GB" sz="1600" b="1">
                <a:solidFill>
                  <a:srgbClr val="2E2D62"/>
                </a:solidFill>
              </a:rPr>
              <a:t>- Open Science Resources </a:t>
            </a:r>
            <a:r>
              <a:rPr lang="en-GB" sz="1600">
                <a:hlinkClick r:id="rId12">
                  <a:extLst>
                    <a:ext uri="{A12FA001-AC4F-418D-AE19-62706E023703}">
                      <ahyp:hlinkClr xmlns:ahyp="http://schemas.microsoft.com/office/drawing/2018/hyperlinkcolor" val="tx"/>
                    </a:ext>
                  </a:extLst>
                </a:hlinkClick>
              </a:rPr>
              <a:t>OpenScience.eu, Open Science</a:t>
            </a:r>
            <a:r>
              <a:rPr lang="en-GB" sz="1600"/>
              <a:t>, </a:t>
            </a:r>
            <a:r>
              <a:rPr lang="en-GB" sz="1600">
                <a:hlinkClick r:id="rId13">
                  <a:extLst>
                    <a:ext uri="{A12FA001-AC4F-418D-AE19-62706E023703}">
                      <ahyp:hlinkClr xmlns:ahyp="http://schemas.microsoft.com/office/drawing/2018/hyperlinkcolor" val="tx"/>
                    </a:ext>
                  </a:extLst>
                </a:hlinkClick>
              </a:rPr>
              <a:t>How to evaluate open science in Horizon Europe Proposals </a:t>
            </a:r>
            <a:endParaRPr lang="en-GB" sz="1600"/>
          </a:p>
          <a:p>
            <a:pPr>
              <a:lnSpc>
                <a:spcPct val="100000"/>
              </a:lnSpc>
            </a:pPr>
            <a:r>
              <a:rPr lang="en-GB" sz="1600" b="1">
                <a:solidFill>
                  <a:srgbClr val="2E2D62"/>
                </a:solidFill>
              </a:rPr>
              <a:t>- Gender in Research Resources </a:t>
            </a:r>
            <a:r>
              <a:rPr lang="en-GB" sz="1600">
                <a:solidFill>
                  <a:srgbClr val="676767"/>
                </a:solidFill>
                <a:hlinkClick r:id="rId14"/>
              </a:rPr>
              <a:t>Genderaction.eu</a:t>
            </a:r>
            <a:r>
              <a:rPr lang="en-GB" sz="1600">
                <a:solidFill>
                  <a:srgbClr val="676767"/>
                </a:solidFill>
              </a:rPr>
              <a:t> ,</a:t>
            </a:r>
            <a:r>
              <a:rPr lang="en-GB" sz="1600">
                <a:solidFill>
                  <a:srgbClr val="676767"/>
                </a:solidFill>
                <a:hlinkClick r:id="rId15"/>
              </a:rPr>
              <a:t>Gendered Innovations </a:t>
            </a:r>
            <a:r>
              <a:rPr lang="en-GB" sz="1600">
                <a:solidFill>
                  <a:srgbClr val="676767"/>
                </a:solidFill>
              </a:rPr>
              <a:t>,</a:t>
            </a:r>
            <a:r>
              <a:rPr lang="en-GB" sz="1600">
                <a:solidFill>
                  <a:srgbClr val="676767"/>
                </a:solidFill>
                <a:hlinkClick r:id="rId16"/>
              </a:rPr>
              <a:t>Gender in Research </a:t>
            </a:r>
          </a:p>
          <a:p>
            <a:endParaRPr lang="en-GB" sz="1600"/>
          </a:p>
        </p:txBody>
      </p:sp>
      <p:sp>
        <p:nvSpPr>
          <p:cNvPr id="6" name="Text Placeholder 7">
            <a:extLst>
              <a:ext uri="{FF2B5EF4-FFF2-40B4-BE49-F238E27FC236}">
                <a16:creationId xmlns:a16="http://schemas.microsoft.com/office/drawing/2014/main" id="{2663718E-6333-FC42-A668-5D1540F33E91}"/>
              </a:ext>
            </a:extLst>
          </p:cNvPr>
          <p:cNvSpPr>
            <a:spLocks noGrp="1"/>
          </p:cNvSpPr>
          <p:nvPr>
            <p:ph type="body" sz="quarter" idx="11"/>
          </p:nvPr>
        </p:nvSpPr>
        <p:spPr>
          <a:xfrm>
            <a:off x="178091" y="235696"/>
            <a:ext cx="5706036" cy="721286"/>
          </a:xfrm>
        </p:spPr>
        <p:txBody>
          <a:bodyPr>
            <a:normAutofit fontScale="92500" lnSpcReduction="10000"/>
          </a:bodyPr>
          <a:lstStyle/>
          <a:p>
            <a:r>
              <a:rPr lang="en-US">
                <a:solidFill>
                  <a:schemeClr val="bg2"/>
                </a:solidFill>
              </a:rPr>
              <a:t>Additional Resources</a:t>
            </a:r>
          </a:p>
        </p:txBody>
      </p:sp>
      <p:pic>
        <p:nvPicPr>
          <p:cNvPr id="5" name="Picture 4">
            <a:extLst>
              <a:ext uri="{FF2B5EF4-FFF2-40B4-BE49-F238E27FC236}">
                <a16:creationId xmlns:a16="http://schemas.microsoft.com/office/drawing/2014/main" id="{E0319347-2AF1-4918-B993-BEA19627DAF8}"/>
              </a:ext>
            </a:extLst>
          </p:cNvPr>
          <p:cNvPicPr>
            <a:picLocks noChangeAspect="1"/>
          </p:cNvPicPr>
          <p:nvPr/>
        </p:nvPicPr>
        <p:blipFill>
          <a:blip r:embed="rId17"/>
          <a:stretch>
            <a:fillRect/>
          </a:stretch>
        </p:blipFill>
        <p:spPr>
          <a:xfrm>
            <a:off x="7633699" y="0"/>
            <a:ext cx="4558301" cy="6872362"/>
          </a:xfrm>
          <a:prstGeom prst="rect">
            <a:avLst/>
          </a:prstGeom>
        </p:spPr>
      </p:pic>
    </p:spTree>
    <p:extLst>
      <p:ext uri="{BB962C8B-B14F-4D97-AF65-F5344CB8AC3E}">
        <p14:creationId xmlns:p14="http://schemas.microsoft.com/office/powerpoint/2010/main" val="3736134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3" name="TextBox 2">
            <a:extLst>
              <a:ext uri="{FF2B5EF4-FFF2-40B4-BE49-F238E27FC236}">
                <a16:creationId xmlns:a16="http://schemas.microsoft.com/office/drawing/2014/main" id="{D963682A-F825-C194-960E-B8DE35BB2108}"/>
              </a:ext>
            </a:extLst>
          </p:cNvPr>
          <p:cNvSpPr txBox="1"/>
          <p:nvPr/>
        </p:nvSpPr>
        <p:spPr>
          <a:xfrm>
            <a:off x="-952082" y="5059760"/>
            <a:ext cx="6375678" cy="1089529"/>
          </a:xfrm>
          <a:prstGeom prst="rect">
            <a:avLst/>
          </a:prstGeom>
          <a:noFill/>
        </p:spPr>
        <p:txBody>
          <a:bodyPr wrap="square" lIns="91440" tIns="45720" rIns="91440" bIns="45720" anchor="t">
            <a:spAutoFit/>
          </a:bodyPr>
          <a:lstStyle/>
          <a:p>
            <a:pPr marL="0" lvl="0" indent="0" algn="ctr" rtl="0">
              <a:lnSpc>
                <a:spcPct val="90000"/>
              </a:lnSpc>
              <a:spcBef>
                <a:spcPts val="0"/>
              </a:spcBef>
              <a:spcAft>
                <a:spcPts val="0"/>
              </a:spcAft>
              <a:buClr>
                <a:schemeClr val="lt1"/>
              </a:buClr>
              <a:buSzPts val="2800"/>
              <a:buFont typeface="Arial"/>
              <a:buNone/>
            </a:pPr>
            <a:r>
              <a:rPr lang="en-GB" sz="2400" b="1">
                <a:solidFill>
                  <a:srgbClr val="151B4A"/>
                </a:solidFill>
                <a:hlinkClick r:id="rId3"/>
              </a:rPr>
              <a:t>mariecurie-uk@ukro.ac.uk</a:t>
            </a:r>
            <a:endParaRPr lang="en-GB" sz="2400" b="1">
              <a:solidFill>
                <a:srgbClr val="151B4A"/>
              </a:solidFill>
            </a:endParaRPr>
          </a:p>
          <a:p>
            <a:pPr marL="0" lvl="0" indent="0" algn="ctr" rtl="0">
              <a:lnSpc>
                <a:spcPct val="90000"/>
              </a:lnSpc>
              <a:spcBef>
                <a:spcPts val="0"/>
              </a:spcBef>
              <a:spcAft>
                <a:spcPts val="0"/>
              </a:spcAft>
              <a:buClr>
                <a:schemeClr val="lt1"/>
              </a:buClr>
              <a:buSzPts val="2800"/>
              <a:buFont typeface="Arial"/>
              <a:buNone/>
            </a:pPr>
            <a:endParaRPr lang="en-GB" sz="2400" b="1">
              <a:solidFill>
                <a:srgbClr val="151B4A"/>
              </a:solidFill>
            </a:endParaRPr>
          </a:p>
          <a:p>
            <a:pPr marL="0" lvl="0" indent="0" algn="ctr" rtl="0">
              <a:lnSpc>
                <a:spcPct val="90000"/>
              </a:lnSpc>
              <a:spcBef>
                <a:spcPts val="0"/>
              </a:spcBef>
              <a:spcAft>
                <a:spcPts val="0"/>
              </a:spcAft>
              <a:buClr>
                <a:schemeClr val="lt1"/>
              </a:buClr>
              <a:buSzPts val="2800"/>
              <a:buFont typeface="Arial"/>
              <a:buNone/>
            </a:pPr>
            <a:r>
              <a:rPr lang="en-GB" sz="2400" b="1">
                <a:solidFill>
                  <a:srgbClr val="151B4A"/>
                </a:solidFill>
              </a:rPr>
              <a:t>10 July 2025  </a:t>
            </a:r>
            <a:endParaRPr lang="en-GB" sz="2400" b="1">
              <a:solidFill>
                <a:srgbClr val="151B4A"/>
              </a:solidFill>
              <a:cs typeface="Arial"/>
            </a:endParaRPr>
          </a:p>
        </p:txBody>
      </p:sp>
      <p:sp>
        <p:nvSpPr>
          <p:cNvPr id="6" name="Title 5">
            <a:extLst>
              <a:ext uri="{FF2B5EF4-FFF2-40B4-BE49-F238E27FC236}">
                <a16:creationId xmlns:a16="http://schemas.microsoft.com/office/drawing/2014/main" id="{B510AE2E-D8DE-5C2C-2236-4B9F7155B51B}"/>
              </a:ext>
            </a:extLst>
          </p:cNvPr>
          <p:cNvSpPr>
            <a:spLocks noGrp="1"/>
          </p:cNvSpPr>
          <p:nvPr>
            <p:ph type="title"/>
          </p:nvPr>
        </p:nvSpPr>
        <p:spPr>
          <a:xfrm>
            <a:off x="542902" y="2296488"/>
            <a:ext cx="3900007" cy="1325563"/>
          </a:xfrm>
        </p:spPr>
        <p:txBody>
          <a:bodyPr/>
          <a:lstStyle/>
          <a:p>
            <a:r>
              <a:rPr lang="en-GB"/>
              <a:t>Thank you!</a:t>
            </a:r>
          </a:p>
        </p:txBody>
      </p:sp>
    </p:spTree>
    <p:extLst>
      <p:ext uri="{BB962C8B-B14F-4D97-AF65-F5344CB8AC3E}">
        <p14:creationId xmlns:p14="http://schemas.microsoft.com/office/powerpoint/2010/main" val="3207929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422A64-2711-B0C5-E500-295EB0EABB48}"/>
              </a:ext>
            </a:extLst>
          </p:cNvPr>
          <p:cNvSpPr txBox="1">
            <a:spLocks/>
          </p:cNvSpPr>
          <p:nvPr/>
        </p:nvSpPr>
        <p:spPr>
          <a:xfrm>
            <a:off x="260781" y="261009"/>
            <a:ext cx="6770682" cy="713662"/>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t>MSCA in Horizon Europe</a:t>
            </a:r>
            <a:endParaRPr lang="en-US"/>
          </a:p>
        </p:txBody>
      </p:sp>
      <p:sp>
        <p:nvSpPr>
          <p:cNvPr id="15" name="TextBox 14">
            <a:extLst>
              <a:ext uri="{FF2B5EF4-FFF2-40B4-BE49-F238E27FC236}">
                <a16:creationId xmlns:a16="http://schemas.microsoft.com/office/drawing/2014/main" id="{5D5983F3-37B8-F577-8FE4-4FFAA38BF015}"/>
              </a:ext>
            </a:extLst>
          </p:cNvPr>
          <p:cNvSpPr txBox="1"/>
          <p:nvPr/>
        </p:nvSpPr>
        <p:spPr>
          <a:xfrm>
            <a:off x="260781" y="1015487"/>
            <a:ext cx="11187953" cy="369332"/>
          </a:xfrm>
          <a:prstGeom prst="rect">
            <a:avLst/>
          </a:prstGeom>
          <a:noFill/>
        </p:spPr>
        <p:txBody>
          <a:bodyPr wrap="square" lIns="91440" tIns="45720" rIns="91440" bIns="45720" rtlCol="0" anchor="t">
            <a:spAutoFit/>
          </a:bodyPr>
          <a:lstStyle/>
          <a:p>
            <a:r>
              <a:rPr lang="en-GB" b="1">
                <a:solidFill>
                  <a:srgbClr val="CC0099"/>
                </a:solidFill>
              </a:rPr>
              <a:t>Excellent Science: reinforcing and extending the excellence of the European Union’s scientific base</a:t>
            </a:r>
          </a:p>
        </p:txBody>
      </p:sp>
      <p:sp>
        <p:nvSpPr>
          <p:cNvPr id="14" name="TextBox 13">
            <a:extLst>
              <a:ext uri="{FF2B5EF4-FFF2-40B4-BE49-F238E27FC236}">
                <a16:creationId xmlns:a16="http://schemas.microsoft.com/office/drawing/2014/main" id="{7A732621-D12F-E616-F311-B92662AB8D3D}"/>
              </a:ext>
            </a:extLst>
          </p:cNvPr>
          <p:cNvSpPr txBox="1"/>
          <p:nvPr/>
        </p:nvSpPr>
        <p:spPr>
          <a:xfrm>
            <a:off x="180570" y="3005608"/>
            <a:ext cx="2665601" cy="1923931"/>
          </a:xfrm>
          <a:prstGeom prst="roundRect">
            <a:avLst/>
          </a:prstGeom>
          <a:solidFill>
            <a:srgbClr val="FFFFFF"/>
          </a:solidFill>
          <a:ln w="38100">
            <a:solidFill>
              <a:srgbClr val="CC0099"/>
            </a:solidFill>
          </a:ln>
        </p:spPr>
        <p:style>
          <a:lnRef idx="3">
            <a:schemeClr val="lt1"/>
          </a:lnRef>
          <a:fillRef idx="1">
            <a:schemeClr val="accent5"/>
          </a:fillRef>
          <a:effectRef idx="1">
            <a:schemeClr val="accent5"/>
          </a:effectRef>
          <a:fontRef idx="minor">
            <a:schemeClr val="lt1"/>
          </a:fontRef>
        </p:style>
        <p:txBody>
          <a:bodyPr wrap="square" lIns="91440" tIns="45720" rIns="91440" bIns="45720" rtlCol="0" anchor="t">
            <a:spAutoFit/>
          </a:bodyPr>
          <a:lstStyle/>
          <a:p>
            <a:pPr algn="ctr"/>
            <a:r>
              <a:rPr lang="en-GB" sz="1500" b="1">
                <a:solidFill>
                  <a:schemeClr val="accent5">
                    <a:lumMod val="49000"/>
                  </a:schemeClr>
                </a:solidFill>
              </a:rPr>
              <a:t>Equipping researchers </a:t>
            </a:r>
            <a:endParaRPr lang="en-GB" sz="1500" b="1">
              <a:solidFill>
                <a:schemeClr val="accent5">
                  <a:lumMod val="49000"/>
                </a:schemeClr>
              </a:solidFill>
              <a:cs typeface="Arial"/>
            </a:endParaRPr>
          </a:p>
          <a:p>
            <a:pPr algn="ctr"/>
            <a:r>
              <a:rPr lang="en-GB" sz="1500" b="1">
                <a:solidFill>
                  <a:schemeClr val="accent5">
                    <a:lumMod val="49000"/>
                  </a:schemeClr>
                </a:solidFill>
              </a:rPr>
              <a:t>with new knowledge </a:t>
            </a:r>
            <a:endParaRPr lang="en-GB" sz="1500" b="1">
              <a:solidFill>
                <a:schemeClr val="accent5">
                  <a:lumMod val="49000"/>
                </a:schemeClr>
              </a:solidFill>
              <a:cs typeface="Arial"/>
            </a:endParaRPr>
          </a:p>
          <a:p>
            <a:pPr algn="ctr"/>
            <a:r>
              <a:rPr lang="en-GB" sz="1500" b="1">
                <a:solidFill>
                  <a:schemeClr val="accent5">
                    <a:lumMod val="49000"/>
                  </a:schemeClr>
                </a:solidFill>
              </a:rPr>
              <a:t>and skills through mobility </a:t>
            </a:r>
            <a:endParaRPr lang="en-GB" sz="1500" b="1">
              <a:solidFill>
                <a:schemeClr val="accent5">
                  <a:lumMod val="49000"/>
                </a:schemeClr>
              </a:solidFill>
              <a:cs typeface="Arial"/>
            </a:endParaRPr>
          </a:p>
          <a:p>
            <a:pPr algn="ctr"/>
            <a:r>
              <a:rPr lang="en-GB" sz="1500" b="1">
                <a:solidFill>
                  <a:schemeClr val="accent5">
                    <a:lumMod val="49000"/>
                  </a:schemeClr>
                </a:solidFill>
              </a:rPr>
              <a:t>and training </a:t>
            </a:r>
            <a:endParaRPr lang="en-GB" sz="1500" b="1">
              <a:solidFill>
                <a:schemeClr val="accent5">
                  <a:lumMod val="49000"/>
                </a:schemeClr>
              </a:solidFill>
              <a:cs typeface="Arial"/>
            </a:endParaRPr>
          </a:p>
          <a:p>
            <a:pPr algn="ctr"/>
            <a:br>
              <a:rPr lang="en-GB" sz="1600" b="1">
                <a:solidFill>
                  <a:schemeClr val="accent5">
                    <a:lumMod val="49000"/>
                  </a:schemeClr>
                </a:solidFill>
              </a:rPr>
            </a:br>
            <a:r>
              <a:rPr lang="en-GB" sz="1600" b="1">
                <a:solidFill>
                  <a:schemeClr val="accent5">
                    <a:lumMod val="49000"/>
                  </a:schemeClr>
                </a:solidFill>
              </a:rPr>
              <a:t>Budget = €6.6billion</a:t>
            </a:r>
            <a:endParaRPr lang="en-GB" sz="1600" b="1">
              <a:solidFill>
                <a:schemeClr val="accent5">
                  <a:lumMod val="49000"/>
                </a:schemeClr>
              </a:solidFill>
              <a:cs typeface="Arial"/>
            </a:endParaRPr>
          </a:p>
        </p:txBody>
      </p:sp>
      <p:pic>
        <p:nvPicPr>
          <p:cNvPr id="1026" name="Picture 2" descr="Participation">
            <a:extLst>
              <a:ext uri="{FF2B5EF4-FFF2-40B4-BE49-F238E27FC236}">
                <a16:creationId xmlns:a16="http://schemas.microsoft.com/office/drawing/2014/main" id="{F274E97D-517F-A768-9F67-347426FFC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70"/>
          <a:stretch>
            <a:fillRect/>
          </a:stretch>
        </p:blipFill>
        <p:spPr bwMode="auto">
          <a:xfrm>
            <a:off x="2932517" y="1569644"/>
            <a:ext cx="8715375" cy="479690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02B5F4C7-2299-647F-F532-F8229D467F06}"/>
              </a:ext>
            </a:extLst>
          </p:cNvPr>
          <p:cNvSpPr/>
          <p:nvPr/>
        </p:nvSpPr>
        <p:spPr>
          <a:xfrm>
            <a:off x="3073530" y="3234451"/>
            <a:ext cx="2881425" cy="733646"/>
          </a:xfrm>
          <a:prstGeom prst="ellipse">
            <a:avLst/>
          </a:prstGeom>
          <a:noFill/>
          <a:ln w="5715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9989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CD99-96CA-E25C-319E-28059D2D5FED}"/>
              </a:ext>
            </a:extLst>
          </p:cNvPr>
          <p:cNvSpPr txBox="1">
            <a:spLocks/>
          </p:cNvSpPr>
          <p:nvPr/>
        </p:nvSpPr>
        <p:spPr>
          <a:xfrm>
            <a:off x="274982" y="337688"/>
            <a:ext cx="10814549" cy="76793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600" b="1" kern="1200">
                <a:solidFill>
                  <a:srgbClr val="151B4A"/>
                </a:solidFill>
                <a:latin typeface="Arial" panose="020B0604020202020204" pitchFamily="34" charset="0"/>
                <a:ea typeface="+mj-ea"/>
                <a:cs typeface="Arial" panose="020B0604020202020204" pitchFamily="34" charset="0"/>
              </a:defRPr>
            </a:lvl1pPr>
          </a:lstStyle>
          <a:p>
            <a:r>
              <a:rPr lang="en-GB">
                <a:latin typeface="Arial"/>
                <a:cs typeface="Arial"/>
              </a:rPr>
              <a:t>MSCA Figures from Horizon 2020 (2014-2020) </a:t>
            </a:r>
          </a:p>
        </p:txBody>
      </p:sp>
      <p:graphicFrame>
        <p:nvGraphicFramePr>
          <p:cNvPr id="3" name="Diagram 2">
            <a:extLst>
              <a:ext uri="{FF2B5EF4-FFF2-40B4-BE49-F238E27FC236}">
                <a16:creationId xmlns:a16="http://schemas.microsoft.com/office/drawing/2014/main" id="{59FD0016-B042-A128-D568-5BFE739E7BE7}"/>
              </a:ext>
            </a:extLst>
          </p:cNvPr>
          <p:cNvGraphicFramePr>
            <a:graphicFrameLocks noChangeAspect="1"/>
          </p:cNvGraphicFramePr>
          <p:nvPr>
            <p:extLst>
              <p:ext uri="{D42A27DB-BD31-4B8C-83A1-F6EECF244321}">
                <p14:modId xmlns:p14="http://schemas.microsoft.com/office/powerpoint/2010/main" val="3346047970"/>
              </p:ext>
            </p:extLst>
          </p:nvPr>
        </p:nvGraphicFramePr>
        <p:xfrm>
          <a:off x="1022711" y="719666"/>
          <a:ext cx="1014703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8596892"/>
      </p:ext>
    </p:extLst>
  </p:cSld>
  <p:clrMapOvr>
    <a:masterClrMapping/>
  </p:clrMapOvr>
</p:sld>
</file>

<file path=ppt/theme/theme1.xml><?xml version="1.0" encoding="utf-8"?>
<a:theme xmlns:a="http://schemas.openxmlformats.org/drawingml/2006/main" name="Office Theme">
  <a:themeElements>
    <a:clrScheme name="Custom 7">
      <a:dk1>
        <a:srgbClr val="676767"/>
      </a:dk1>
      <a:lt1>
        <a:srgbClr val="FFFFFF"/>
      </a:lt1>
      <a:dk2>
        <a:srgbClr val="2E2C61"/>
      </a:dk2>
      <a:lt2>
        <a:srgbClr val="E7E6E6"/>
      </a:lt2>
      <a:accent1>
        <a:srgbClr val="F08900"/>
      </a:accent1>
      <a:accent2>
        <a:srgbClr val="C13C33"/>
      </a:accent2>
      <a:accent3>
        <a:srgbClr val="00BED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7">
      <a:dk1>
        <a:srgbClr val="676767"/>
      </a:dk1>
      <a:lt1>
        <a:srgbClr val="FFFFFF"/>
      </a:lt1>
      <a:dk2>
        <a:srgbClr val="2E2C61"/>
      </a:dk2>
      <a:lt2>
        <a:srgbClr val="E7E6E6"/>
      </a:lt2>
      <a:accent1>
        <a:srgbClr val="F08900"/>
      </a:accent1>
      <a:accent2>
        <a:srgbClr val="C13C33"/>
      </a:accent2>
      <a:accent3>
        <a:srgbClr val="00BED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314 JS UKRO Powerpoint Template UKRO CA">
  <a:themeElements>
    <a:clrScheme name="Custom 7">
      <a:dk1>
        <a:srgbClr val="676767"/>
      </a:dk1>
      <a:lt1>
        <a:srgbClr val="FFFFFF"/>
      </a:lt1>
      <a:dk2>
        <a:srgbClr val="2E2C61"/>
      </a:dk2>
      <a:lt2>
        <a:srgbClr val="E7E6E6"/>
      </a:lt2>
      <a:accent1>
        <a:srgbClr val="F08900"/>
      </a:accent1>
      <a:accent2>
        <a:srgbClr val="C13C33"/>
      </a:accent2>
      <a:accent3>
        <a:srgbClr val="00BED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KRO Powerpoint Template UKRO">
  <a:themeElements>
    <a:clrScheme name="Custom 7">
      <a:dk1>
        <a:srgbClr val="676767"/>
      </a:dk1>
      <a:lt1>
        <a:srgbClr val="FFFFFF"/>
      </a:lt1>
      <a:dk2>
        <a:srgbClr val="2E2C61"/>
      </a:dk2>
      <a:lt2>
        <a:srgbClr val="E7E6E6"/>
      </a:lt2>
      <a:accent1>
        <a:srgbClr val="F08900"/>
      </a:accent1>
      <a:accent2>
        <a:srgbClr val="C13C33"/>
      </a:accent2>
      <a:accent3>
        <a:srgbClr val="00BED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7">
      <a:dk1>
        <a:srgbClr val="676767"/>
      </a:dk1>
      <a:lt1>
        <a:srgbClr val="FFFFFF"/>
      </a:lt1>
      <a:dk2>
        <a:srgbClr val="2E2C61"/>
      </a:dk2>
      <a:lt2>
        <a:srgbClr val="E7E6E6"/>
      </a:lt2>
      <a:accent1>
        <a:srgbClr val="F08900"/>
      </a:accent1>
      <a:accent2>
        <a:srgbClr val="C13C33"/>
      </a:accent2>
      <a:accent3>
        <a:srgbClr val="00BED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314 JS UKRO Powerpoint Template UKRO MSCA CA">
  <a:themeElements>
    <a:clrScheme name="Custom 7">
      <a:dk1>
        <a:srgbClr val="676767"/>
      </a:dk1>
      <a:lt1>
        <a:srgbClr val="FFFFFF"/>
      </a:lt1>
      <a:dk2>
        <a:srgbClr val="2E2C61"/>
      </a:dk2>
      <a:lt2>
        <a:srgbClr val="E7E6E6"/>
      </a:lt2>
      <a:accent1>
        <a:srgbClr val="F08900"/>
      </a:accent1>
      <a:accent2>
        <a:srgbClr val="C13C33"/>
      </a:accent2>
      <a:accent3>
        <a:srgbClr val="00BED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3530174739AF4F96212F895B41B814" ma:contentTypeVersion="21" ma:contentTypeDescription="Create a new document." ma:contentTypeScope="" ma:versionID="83d3e8730e1c25529be6f39fc1c13cef">
  <xsd:schema xmlns:xsd="http://www.w3.org/2001/XMLSchema" xmlns:xs="http://www.w3.org/2001/XMLSchema" xmlns:p="http://schemas.microsoft.com/office/2006/metadata/properties" xmlns:ns2="36ebd4db-6f78-4d9b-a8bd-dda683c55855" xmlns:ns3="74f390bb-360c-48b0-93f4-ee70ab145e86" xmlns:ns4="2e24dfb7-a69e-40eb-b94f-44b9ca9c25ed" targetNamespace="http://schemas.microsoft.com/office/2006/metadata/properties" ma:root="true" ma:fieldsID="501098416a70bbf11fa9c4f1340ce9d5" ns2:_="" ns3:_="" ns4:_="">
    <xsd:import namespace="36ebd4db-6f78-4d9b-a8bd-dda683c55855"/>
    <xsd:import namespace="74f390bb-360c-48b0-93f4-ee70ab145e86"/>
    <xsd:import namespace="2e24dfb7-a69e-40eb-b94f-44b9ca9c25e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ebd4db-6f78-4d9b-a8bd-dda683c5585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f390bb-360c-48b0-93f4-ee70ab145e8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40697fe-e63d-4b13-b1ca-036afad04734}" ma:internalName="TaxCatchAll" ma:showField="CatchAllData" ma:web="36ebd4db-6f78-4d9b-a8bd-dda683c558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36ebd4db-6f78-4d9b-a8bd-dda683c55855">6HYZPCKXR67N-904599621-158226</_dlc_DocId>
    <_dlc_DocIdUrl xmlns="36ebd4db-6f78-4d9b-a8bd-dda683c55855">
      <Url>https://ukri.sharepoint.com/sites/og_UKRO/_layouts/15/DocIdRedir.aspx?ID=6HYZPCKXR67N-904599621-158226</Url>
      <Description>6HYZPCKXR67N-904599621-158226</Description>
    </_dlc_DocIdUrl>
    <TaxCatchAll xmlns="2e24dfb7-a69e-40eb-b94f-44b9ca9c25ed" xsi:nil="true"/>
    <lcf76f155ced4ddcb4097134ff3c332f xmlns="74f390bb-360c-48b0-93f4-ee70ab145e86">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3390E7C-FEB9-4BAC-8869-F31BB2B7F7F4}">
  <ds:schemaRefs>
    <ds:schemaRef ds:uri="http://schemas.microsoft.com/sharepoint/v3/contenttype/forms"/>
  </ds:schemaRefs>
</ds:datastoreItem>
</file>

<file path=customXml/itemProps2.xml><?xml version="1.0" encoding="utf-8"?>
<ds:datastoreItem xmlns:ds="http://schemas.openxmlformats.org/officeDocument/2006/customXml" ds:itemID="{F603C0BD-5569-4D6C-825D-2E41F813A760}">
  <ds:schemaRefs>
    <ds:schemaRef ds:uri="2e24dfb7-a69e-40eb-b94f-44b9ca9c25ed"/>
    <ds:schemaRef ds:uri="36ebd4db-6f78-4d9b-a8bd-dda683c55855"/>
    <ds:schemaRef ds:uri="74f390bb-360c-48b0-93f4-ee70ab145e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825F04-D359-433E-85EE-A27E277694C1}">
  <ds:schemaRefs>
    <ds:schemaRef ds:uri="http://schemas.openxmlformats.org/package/2006/metadata/core-properties"/>
    <ds:schemaRef ds:uri="http://schemas.microsoft.com/office/2006/documentManagement/types"/>
    <ds:schemaRef ds:uri="http://purl.org/dc/elements/1.1/"/>
    <ds:schemaRef ds:uri="http://www.w3.org/XML/1998/namespace"/>
    <ds:schemaRef ds:uri="74f390bb-360c-48b0-93f4-ee70ab145e86"/>
    <ds:schemaRef ds:uri="2e24dfb7-a69e-40eb-b94f-44b9ca9c25ed"/>
    <ds:schemaRef ds:uri="36ebd4db-6f78-4d9b-a8bd-dda683c55855"/>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EBAE8FC0-C2EE-414A-BE02-F53BFFC89154}">
  <ds:schemaRefs>
    <ds:schemaRef ds:uri="http://schemas.microsoft.com/sharepoint/events"/>
  </ds:schemaRefs>
</ds:datastoreItem>
</file>

<file path=docMetadata/LabelInfo.xml><?xml version="1.0" encoding="utf-8"?>
<clbl:labelList xmlns:clbl="http://schemas.microsoft.com/office/2020/mipLabelMetadata">
  <clbl:label id="{8bb7e08e-daa4-4a8e-927e-fca38db04b7e}" enabled="0" method="" siteId="{8bb7e08e-daa4-4a8e-927e-fca38db04b7e}" removed="1"/>
</clbl:labelList>
</file>

<file path=docProps/app.xml><?xml version="1.0" encoding="utf-8"?>
<Properties xmlns="http://schemas.openxmlformats.org/officeDocument/2006/extended-properties" xmlns:vt="http://schemas.openxmlformats.org/officeDocument/2006/docPropsVTypes">
  <TotalTime>0</TotalTime>
  <Words>7869</Words>
  <Application>Microsoft Office PowerPoint</Application>
  <PresentationFormat>Widescreen</PresentationFormat>
  <Paragraphs>1024</Paragraphs>
  <Slides>72</Slides>
  <Notes>52</Notes>
  <HiddenSlides>0</HiddenSlides>
  <MMClips>0</MMClips>
  <ScaleCrop>false</ScaleCrop>
  <HeadingPairs>
    <vt:vector size="4" baseType="variant">
      <vt:variant>
        <vt:lpstr>Theme</vt:lpstr>
      </vt:variant>
      <vt:variant>
        <vt:i4>6</vt:i4>
      </vt:variant>
      <vt:variant>
        <vt:lpstr>Slide Titles</vt:lpstr>
      </vt:variant>
      <vt:variant>
        <vt:i4>72</vt:i4>
      </vt:variant>
    </vt:vector>
  </HeadingPairs>
  <TitlesOfParts>
    <vt:vector size="78" baseType="lpstr">
      <vt:lpstr>Office Theme</vt:lpstr>
      <vt:lpstr>1_Office Theme</vt:lpstr>
      <vt:lpstr>5314 JS UKRO Powerpoint Template UKRO CA</vt:lpstr>
      <vt:lpstr>UKRO Powerpoint Template UKRO</vt:lpstr>
      <vt:lpstr>Office Theme</vt:lpstr>
      <vt:lpstr>5314 JS UKRO Powerpoint Template UKRO MSCA CA</vt:lpstr>
      <vt:lpstr>   An introduction to   Marie Skłodowska-Curie Actions (MSCA)   Doctoral Networks 2025</vt:lpstr>
      <vt:lpstr>PowerPoint Presentation</vt:lpstr>
      <vt:lpstr>Introduction to UKRO &amp;​ the UK’s Relationship with the 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Selection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started</vt:lpstr>
      <vt:lpstr>Setting up your consortium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 Environmental aspects in light of the MSCA Green Charter</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Angel - UKRI</dc:creator>
  <cp:lastModifiedBy>Raquel Meco Melguizo - UKRI</cp:lastModifiedBy>
  <cp:revision>2</cp:revision>
  <dcterms:created xsi:type="dcterms:W3CDTF">2021-06-21T08:23:22Z</dcterms:created>
  <dcterms:modified xsi:type="dcterms:W3CDTF">2025-07-15T14:57:22Z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0x0101004C3530174739AF4F96212F895B41B814</vt:lpwstr>
  </property>
  <property fmtid="{D5CDD505-2E9C-101B-9397-08002B2CF9AE}" pid="3" name="_dlc_DocIdItemGuid">
    <vt:lpwstr>3c2e03f1-d77e-4381-94d6-f49dc79e77ab</vt:lpwstr>
  </property>
  <property fmtid="{D5CDD505-2E9C-101B-9397-08002B2CF9AE}" pid="4" name="MediaServiceImageTags">
    <vt:lpwstr/>
  </property>
</Properties>
</file>